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364" r:id="rId2"/>
    <p:sldId id="276" r:id="rId3"/>
    <p:sldId id="277" r:id="rId4"/>
    <p:sldId id="278" r:id="rId5"/>
    <p:sldId id="312" r:id="rId6"/>
    <p:sldId id="292" r:id="rId7"/>
    <p:sldId id="279" r:id="rId8"/>
  </p:sldIdLst>
  <p:sldSz cx="9144000" cy="5143500" type="screen16x9"/>
  <p:notesSz cx="4691063" cy="8686800"/>
  <p:defaultTextStyle>
    <a:defPPr>
      <a:defRPr lang="x-non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39">
          <p15:clr>
            <a:srgbClr val="A4A3A4"/>
          </p15:clr>
        </p15:guide>
        <p15:guide id="2" orient="horz" pos="2902">
          <p15:clr>
            <a:srgbClr val="A4A3A4"/>
          </p15:clr>
        </p15:guide>
        <p15:guide id="3" orient="horz" pos="1838">
          <p15:clr>
            <a:srgbClr val="A4A3A4"/>
          </p15:clr>
        </p15:guide>
        <p15:guide id="4" pos="377">
          <p15:clr>
            <a:srgbClr val="A4A3A4"/>
          </p15:clr>
        </p15:guide>
        <p15:guide id="5" pos="5387">
          <p15:clr>
            <a:srgbClr val="A4A3A4"/>
          </p15:clr>
        </p15:guide>
        <p15:guide id="6" pos="2686" userDrawn="1">
          <p15:clr>
            <a:srgbClr val="A4A3A4"/>
          </p15:clr>
        </p15:guide>
        <p15:guide id="7" pos="3074">
          <p15:clr>
            <a:srgbClr val="A4A3A4"/>
          </p15:clr>
        </p15:guide>
        <p15:guide id="8" orient="horz" pos="18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2323"/>
    <a:srgbClr val="283C50"/>
    <a:srgbClr val="2E455C"/>
    <a:srgbClr val="2F475F"/>
    <a:srgbClr val="314961"/>
    <a:srgbClr val="3B5875"/>
    <a:srgbClr val="36516C"/>
    <a:srgbClr val="324B64"/>
    <a:srgbClr val="F9F9F9"/>
    <a:srgbClr val="B1D7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13" autoAdjust="0"/>
    <p:restoredTop sz="94660"/>
  </p:normalViewPr>
  <p:slideViewPr>
    <p:cSldViewPr>
      <p:cViewPr varScale="1">
        <p:scale>
          <a:sx n="296" d="100"/>
          <a:sy n="296" d="100"/>
        </p:scale>
        <p:origin x="-320" y="-104"/>
      </p:cViewPr>
      <p:guideLst>
        <p:guide orient="horz" pos="1039"/>
        <p:guide orient="horz" pos="2902"/>
        <p:guide orient="horz" pos="1838"/>
        <p:guide orient="horz" pos="1860"/>
        <p:guide pos="377"/>
        <p:guide pos="5387"/>
        <p:guide pos="2686"/>
        <p:guide pos="3074"/>
      </p:guideLst>
    </p:cSldViewPr>
  </p:slideViewPr>
  <p:notesTextViewPr>
    <p:cViewPr>
      <p:scale>
        <a:sx n="400" d="100"/>
        <a:sy n="400" d="100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249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033588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2657475" y="0"/>
            <a:ext cx="2032000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43CEC-0C3A-4D57-8988-8AF749F0D795}" type="datetimeFigureOut">
              <a:rPr lang="en-US" smtClean="0"/>
              <a:pPr/>
              <a:t>4/6/15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251825"/>
            <a:ext cx="2033588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2657475" y="8251825"/>
            <a:ext cx="2032000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489DE-8867-4C10-9439-0ECBDCF065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526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593387" y="438150"/>
            <a:ext cx="7957227" cy="4572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3000" b="0" cap="none" spc="0" baseline="0">
                <a:solidFill>
                  <a:schemeClr val="tx2"/>
                </a:solidFill>
                <a:latin typeface="Lato Light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114800" y="1236662"/>
            <a:ext cx="914400" cy="1588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5313" y="925137"/>
            <a:ext cx="7953375" cy="2286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Lato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" name="Oval 15">
            <a:hlinkClick r:id="" action="ppaction://hlinkshowjump?jump=previousslide"/>
          </p:cNvPr>
          <p:cNvSpPr/>
          <p:nvPr userDrawn="1"/>
        </p:nvSpPr>
        <p:spPr>
          <a:xfrm>
            <a:off x="8569326" y="4759325"/>
            <a:ext cx="176212" cy="176212"/>
          </a:xfrm>
          <a:prstGeom prst="ellipse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17" name="Freeform 277">
            <a:hlinkClick r:id="" action="ppaction://hlinkshowjump?jump=previousslide"/>
          </p:cNvPr>
          <p:cNvSpPr>
            <a:spLocks/>
          </p:cNvSpPr>
          <p:nvPr userDrawn="1"/>
        </p:nvSpPr>
        <p:spPr bwMode="auto">
          <a:xfrm rot="5400000">
            <a:off x="8611120" y="4823710"/>
            <a:ext cx="82459" cy="48571"/>
          </a:xfrm>
          <a:custGeom>
            <a:avLst/>
            <a:gdLst/>
            <a:ahLst/>
            <a:cxnLst>
              <a:cxn ang="0">
                <a:pos x="288" y="17"/>
              </a:cxn>
              <a:cxn ang="0">
                <a:pos x="273" y="3"/>
              </a:cxn>
              <a:cxn ang="0">
                <a:pos x="270" y="1"/>
              </a:cxn>
              <a:cxn ang="0">
                <a:pos x="267" y="0"/>
              </a:cxn>
              <a:cxn ang="0">
                <a:pos x="262" y="1"/>
              </a:cxn>
              <a:cxn ang="0">
                <a:pos x="260" y="3"/>
              </a:cxn>
              <a:cxn ang="0">
                <a:pos x="145" y="118"/>
              </a:cxn>
              <a:cxn ang="0">
                <a:pos x="30" y="3"/>
              </a:cxn>
              <a:cxn ang="0">
                <a:pos x="27" y="1"/>
              </a:cxn>
              <a:cxn ang="0">
                <a:pos x="22" y="0"/>
              </a:cxn>
              <a:cxn ang="0">
                <a:pos x="19" y="1"/>
              </a:cxn>
              <a:cxn ang="0">
                <a:pos x="16" y="3"/>
              </a:cxn>
              <a:cxn ang="0">
                <a:pos x="1" y="17"/>
              </a:cxn>
              <a:cxn ang="0">
                <a:pos x="0" y="21"/>
              </a:cxn>
              <a:cxn ang="0">
                <a:pos x="0" y="24"/>
              </a:cxn>
              <a:cxn ang="0">
                <a:pos x="0" y="28"/>
              </a:cxn>
              <a:cxn ang="0">
                <a:pos x="1" y="30"/>
              </a:cxn>
              <a:cxn ang="0">
                <a:pos x="138" y="167"/>
              </a:cxn>
              <a:cxn ang="0">
                <a:pos x="141" y="169"/>
              </a:cxn>
              <a:cxn ang="0">
                <a:pos x="145" y="171"/>
              </a:cxn>
              <a:cxn ang="0">
                <a:pos x="148" y="169"/>
              </a:cxn>
              <a:cxn ang="0">
                <a:pos x="151" y="167"/>
              </a:cxn>
              <a:cxn ang="0">
                <a:pos x="288" y="30"/>
              </a:cxn>
              <a:cxn ang="0">
                <a:pos x="290" y="28"/>
              </a:cxn>
              <a:cxn ang="0">
                <a:pos x="290" y="24"/>
              </a:cxn>
              <a:cxn ang="0">
                <a:pos x="290" y="21"/>
              </a:cxn>
              <a:cxn ang="0">
                <a:pos x="288" y="17"/>
              </a:cxn>
            </a:cxnLst>
            <a:rect l="0" t="0" r="r" b="b"/>
            <a:pathLst>
              <a:path w="290" h="171">
                <a:moveTo>
                  <a:pt x="288" y="17"/>
                </a:moveTo>
                <a:lnTo>
                  <a:pt x="273" y="3"/>
                </a:lnTo>
                <a:lnTo>
                  <a:pt x="270" y="1"/>
                </a:lnTo>
                <a:lnTo>
                  <a:pt x="267" y="0"/>
                </a:lnTo>
                <a:lnTo>
                  <a:pt x="262" y="1"/>
                </a:lnTo>
                <a:lnTo>
                  <a:pt x="260" y="3"/>
                </a:lnTo>
                <a:lnTo>
                  <a:pt x="145" y="118"/>
                </a:lnTo>
                <a:lnTo>
                  <a:pt x="30" y="3"/>
                </a:lnTo>
                <a:lnTo>
                  <a:pt x="27" y="1"/>
                </a:lnTo>
                <a:lnTo>
                  <a:pt x="22" y="0"/>
                </a:lnTo>
                <a:lnTo>
                  <a:pt x="19" y="1"/>
                </a:lnTo>
                <a:lnTo>
                  <a:pt x="16" y="3"/>
                </a:lnTo>
                <a:lnTo>
                  <a:pt x="1" y="17"/>
                </a:lnTo>
                <a:lnTo>
                  <a:pt x="0" y="21"/>
                </a:lnTo>
                <a:lnTo>
                  <a:pt x="0" y="24"/>
                </a:lnTo>
                <a:lnTo>
                  <a:pt x="0" y="28"/>
                </a:lnTo>
                <a:lnTo>
                  <a:pt x="1" y="30"/>
                </a:lnTo>
                <a:lnTo>
                  <a:pt x="138" y="167"/>
                </a:lnTo>
                <a:lnTo>
                  <a:pt x="141" y="169"/>
                </a:lnTo>
                <a:lnTo>
                  <a:pt x="145" y="171"/>
                </a:lnTo>
                <a:lnTo>
                  <a:pt x="148" y="169"/>
                </a:lnTo>
                <a:lnTo>
                  <a:pt x="151" y="167"/>
                </a:lnTo>
                <a:lnTo>
                  <a:pt x="288" y="30"/>
                </a:lnTo>
                <a:lnTo>
                  <a:pt x="290" y="28"/>
                </a:lnTo>
                <a:lnTo>
                  <a:pt x="290" y="24"/>
                </a:lnTo>
                <a:lnTo>
                  <a:pt x="290" y="21"/>
                </a:lnTo>
                <a:lnTo>
                  <a:pt x="288" y="1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x-none"/>
          </a:p>
        </p:txBody>
      </p:sp>
      <p:sp>
        <p:nvSpPr>
          <p:cNvPr id="20" name="Oval 19">
            <a:hlinkClick r:id="" action="ppaction://hlinkshowjump?jump=nextslide"/>
          </p:cNvPr>
          <p:cNvSpPr/>
          <p:nvPr userDrawn="1"/>
        </p:nvSpPr>
        <p:spPr>
          <a:xfrm rot="10800000">
            <a:off x="8812212" y="4759325"/>
            <a:ext cx="176212" cy="176212"/>
          </a:xfrm>
          <a:prstGeom prst="ellipse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21" name="Freeform 277">
            <a:hlinkClick r:id="" action="ppaction://hlinkshowjump?jump=nextslide"/>
          </p:cNvPr>
          <p:cNvSpPr>
            <a:spLocks/>
          </p:cNvSpPr>
          <p:nvPr userDrawn="1"/>
        </p:nvSpPr>
        <p:spPr bwMode="auto">
          <a:xfrm rot="16200000">
            <a:off x="8864171" y="4822581"/>
            <a:ext cx="82459" cy="48571"/>
          </a:xfrm>
          <a:custGeom>
            <a:avLst/>
            <a:gdLst/>
            <a:ahLst/>
            <a:cxnLst>
              <a:cxn ang="0">
                <a:pos x="288" y="17"/>
              </a:cxn>
              <a:cxn ang="0">
                <a:pos x="273" y="3"/>
              </a:cxn>
              <a:cxn ang="0">
                <a:pos x="270" y="1"/>
              </a:cxn>
              <a:cxn ang="0">
                <a:pos x="267" y="0"/>
              </a:cxn>
              <a:cxn ang="0">
                <a:pos x="262" y="1"/>
              </a:cxn>
              <a:cxn ang="0">
                <a:pos x="260" y="3"/>
              </a:cxn>
              <a:cxn ang="0">
                <a:pos x="145" y="118"/>
              </a:cxn>
              <a:cxn ang="0">
                <a:pos x="30" y="3"/>
              </a:cxn>
              <a:cxn ang="0">
                <a:pos x="27" y="1"/>
              </a:cxn>
              <a:cxn ang="0">
                <a:pos x="22" y="0"/>
              </a:cxn>
              <a:cxn ang="0">
                <a:pos x="19" y="1"/>
              </a:cxn>
              <a:cxn ang="0">
                <a:pos x="16" y="3"/>
              </a:cxn>
              <a:cxn ang="0">
                <a:pos x="1" y="17"/>
              </a:cxn>
              <a:cxn ang="0">
                <a:pos x="0" y="21"/>
              </a:cxn>
              <a:cxn ang="0">
                <a:pos x="0" y="24"/>
              </a:cxn>
              <a:cxn ang="0">
                <a:pos x="0" y="28"/>
              </a:cxn>
              <a:cxn ang="0">
                <a:pos x="1" y="30"/>
              </a:cxn>
              <a:cxn ang="0">
                <a:pos x="138" y="167"/>
              </a:cxn>
              <a:cxn ang="0">
                <a:pos x="141" y="169"/>
              </a:cxn>
              <a:cxn ang="0">
                <a:pos x="145" y="171"/>
              </a:cxn>
              <a:cxn ang="0">
                <a:pos x="148" y="169"/>
              </a:cxn>
              <a:cxn ang="0">
                <a:pos x="151" y="167"/>
              </a:cxn>
              <a:cxn ang="0">
                <a:pos x="288" y="30"/>
              </a:cxn>
              <a:cxn ang="0">
                <a:pos x="290" y="28"/>
              </a:cxn>
              <a:cxn ang="0">
                <a:pos x="290" y="24"/>
              </a:cxn>
              <a:cxn ang="0">
                <a:pos x="290" y="21"/>
              </a:cxn>
              <a:cxn ang="0">
                <a:pos x="288" y="17"/>
              </a:cxn>
            </a:cxnLst>
            <a:rect l="0" t="0" r="r" b="b"/>
            <a:pathLst>
              <a:path w="290" h="171">
                <a:moveTo>
                  <a:pt x="288" y="17"/>
                </a:moveTo>
                <a:lnTo>
                  <a:pt x="273" y="3"/>
                </a:lnTo>
                <a:lnTo>
                  <a:pt x="270" y="1"/>
                </a:lnTo>
                <a:lnTo>
                  <a:pt x="267" y="0"/>
                </a:lnTo>
                <a:lnTo>
                  <a:pt x="262" y="1"/>
                </a:lnTo>
                <a:lnTo>
                  <a:pt x="260" y="3"/>
                </a:lnTo>
                <a:lnTo>
                  <a:pt x="145" y="118"/>
                </a:lnTo>
                <a:lnTo>
                  <a:pt x="30" y="3"/>
                </a:lnTo>
                <a:lnTo>
                  <a:pt x="27" y="1"/>
                </a:lnTo>
                <a:lnTo>
                  <a:pt x="22" y="0"/>
                </a:lnTo>
                <a:lnTo>
                  <a:pt x="19" y="1"/>
                </a:lnTo>
                <a:lnTo>
                  <a:pt x="16" y="3"/>
                </a:lnTo>
                <a:lnTo>
                  <a:pt x="1" y="17"/>
                </a:lnTo>
                <a:lnTo>
                  <a:pt x="0" y="21"/>
                </a:lnTo>
                <a:lnTo>
                  <a:pt x="0" y="24"/>
                </a:lnTo>
                <a:lnTo>
                  <a:pt x="0" y="28"/>
                </a:lnTo>
                <a:lnTo>
                  <a:pt x="1" y="30"/>
                </a:lnTo>
                <a:lnTo>
                  <a:pt x="138" y="167"/>
                </a:lnTo>
                <a:lnTo>
                  <a:pt x="141" y="169"/>
                </a:lnTo>
                <a:lnTo>
                  <a:pt x="145" y="171"/>
                </a:lnTo>
                <a:lnTo>
                  <a:pt x="148" y="169"/>
                </a:lnTo>
                <a:lnTo>
                  <a:pt x="151" y="167"/>
                </a:lnTo>
                <a:lnTo>
                  <a:pt x="288" y="30"/>
                </a:lnTo>
                <a:lnTo>
                  <a:pt x="290" y="28"/>
                </a:lnTo>
                <a:lnTo>
                  <a:pt x="290" y="24"/>
                </a:lnTo>
                <a:lnTo>
                  <a:pt x="290" y="21"/>
                </a:lnTo>
                <a:lnTo>
                  <a:pt x="288" y="1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x-none"/>
          </a:p>
        </p:txBody>
      </p:sp>
      <p:sp>
        <p:nvSpPr>
          <p:cNvPr id="15" name="Oval 14"/>
          <p:cNvSpPr/>
          <p:nvPr userDrawn="1"/>
        </p:nvSpPr>
        <p:spPr>
          <a:xfrm>
            <a:off x="8615374" y="245277"/>
            <a:ext cx="261926" cy="26192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18" name="TextBox 17"/>
          <p:cNvSpPr txBox="1"/>
          <p:nvPr userDrawn="1"/>
        </p:nvSpPr>
        <p:spPr>
          <a:xfrm>
            <a:off x="8628854" y="307183"/>
            <a:ext cx="216694" cy="130805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 rtl="0"/>
            <a:fld id="{74661D5A-9BD6-4923-8702-8D0735A2977B}" type="slidenum">
              <a:rPr lang="x-none" sz="850" smtClean="0">
                <a:solidFill>
                  <a:schemeClr val="bg1"/>
                </a:solidFill>
                <a:latin typeface="Lato" pitchFamily="34" charset="0"/>
                <a:ea typeface="Open Sans" pitchFamily="34" charset="0"/>
              </a:rPr>
              <a:pPr algn="ctr" rtl="0"/>
              <a:t>‹#›</a:t>
            </a:fld>
            <a:endParaRPr lang="x-none" sz="850" dirty="0">
              <a:solidFill>
                <a:schemeClr val="bg1"/>
              </a:solidFill>
              <a:latin typeface="Lato" pitchFamily="34" charset="0"/>
              <a:ea typeface="Open Sans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 spd="slow" advClick="0" advTm="2000">
    <p:cover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>
        <p:tmplLst>
          <p:tmpl lvl="1">
            <p:tnLst>
              <p:par>
                <p:cTn xmlns:p14="http://schemas.microsoft.com/office/powerpoint/2010/main" presetID="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" grpId="0" build="p">
        <p:tmplLst>
          <p:tmpl lvl="1">
            <p:tnLst>
              <p:par>
                <p:cTn xmlns:p14="http://schemas.microsoft.com/office/powerpoint/2010/main" presetID="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Project History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2"/>
          </p:nvPr>
        </p:nvSpPr>
        <p:spPr>
          <a:xfrm>
            <a:off x="752764" y="941070"/>
            <a:ext cx="2560060" cy="1371600"/>
          </a:xfrm>
          <a:prstGeom prst="rect">
            <a:avLst/>
          </a:prstGeom>
        </p:spPr>
        <p:txBody>
          <a:bodyPr/>
          <a:lstStyle>
            <a:lvl1pPr algn="l" rtl="0">
              <a:defRPr sz="1400"/>
            </a:lvl1pPr>
          </a:lstStyle>
          <a:p>
            <a:endParaRPr lang="x-none"/>
          </a:p>
        </p:txBody>
      </p:sp>
      <p:sp>
        <p:nvSpPr>
          <p:cNvPr id="16" name="Oval 15">
            <a:hlinkClick r:id="" action="ppaction://hlinkshowjump?jump=previousslide"/>
          </p:cNvPr>
          <p:cNvSpPr/>
          <p:nvPr userDrawn="1"/>
        </p:nvSpPr>
        <p:spPr>
          <a:xfrm>
            <a:off x="8569326" y="4759325"/>
            <a:ext cx="176212" cy="176212"/>
          </a:xfrm>
          <a:prstGeom prst="ellipse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17" name="Freeform 277">
            <a:hlinkClick r:id="" action="ppaction://hlinkshowjump?jump=previousslide"/>
          </p:cNvPr>
          <p:cNvSpPr>
            <a:spLocks/>
          </p:cNvSpPr>
          <p:nvPr userDrawn="1"/>
        </p:nvSpPr>
        <p:spPr bwMode="auto">
          <a:xfrm rot="5400000">
            <a:off x="8611120" y="4823710"/>
            <a:ext cx="82459" cy="48571"/>
          </a:xfrm>
          <a:custGeom>
            <a:avLst/>
            <a:gdLst/>
            <a:ahLst/>
            <a:cxnLst>
              <a:cxn ang="0">
                <a:pos x="288" y="17"/>
              </a:cxn>
              <a:cxn ang="0">
                <a:pos x="273" y="3"/>
              </a:cxn>
              <a:cxn ang="0">
                <a:pos x="270" y="1"/>
              </a:cxn>
              <a:cxn ang="0">
                <a:pos x="267" y="0"/>
              </a:cxn>
              <a:cxn ang="0">
                <a:pos x="262" y="1"/>
              </a:cxn>
              <a:cxn ang="0">
                <a:pos x="260" y="3"/>
              </a:cxn>
              <a:cxn ang="0">
                <a:pos x="145" y="118"/>
              </a:cxn>
              <a:cxn ang="0">
                <a:pos x="30" y="3"/>
              </a:cxn>
              <a:cxn ang="0">
                <a:pos x="27" y="1"/>
              </a:cxn>
              <a:cxn ang="0">
                <a:pos x="22" y="0"/>
              </a:cxn>
              <a:cxn ang="0">
                <a:pos x="19" y="1"/>
              </a:cxn>
              <a:cxn ang="0">
                <a:pos x="16" y="3"/>
              </a:cxn>
              <a:cxn ang="0">
                <a:pos x="1" y="17"/>
              </a:cxn>
              <a:cxn ang="0">
                <a:pos x="0" y="21"/>
              </a:cxn>
              <a:cxn ang="0">
                <a:pos x="0" y="24"/>
              </a:cxn>
              <a:cxn ang="0">
                <a:pos x="0" y="28"/>
              </a:cxn>
              <a:cxn ang="0">
                <a:pos x="1" y="30"/>
              </a:cxn>
              <a:cxn ang="0">
                <a:pos x="138" y="167"/>
              </a:cxn>
              <a:cxn ang="0">
                <a:pos x="141" y="169"/>
              </a:cxn>
              <a:cxn ang="0">
                <a:pos x="145" y="171"/>
              </a:cxn>
              <a:cxn ang="0">
                <a:pos x="148" y="169"/>
              </a:cxn>
              <a:cxn ang="0">
                <a:pos x="151" y="167"/>
              </a:cxn>
              <a:cxn ang="0">
                <a:pos x="288" y="30"/>
              </a:cxn>
              <a:cxn ang="0">
                <a:pos x="290" y="28"/>
              </a:cxn>
              <a:cxn ang="0">
                <a:pos x="290" y="24"/>
              </a:cxn>
              <a:cxn ang="0">
                <a:pos x="290" y="21"/>
              </a:cxn>
              <a:cxn ang="0">
                <a:pos x="288" y="17"/>
              </a:cxn>
            </a:cxnLst>
            <a:rect l="0" t="0" r="r" b="b"/>
            <a:pathLst>
              <a:path w="290" h="171">
                <a:moveTo>
                  <a:pt x="288" y="17"/>
                </a:moveTo>
                <a:lnTo>
                  <a:pt x="273" y="3"/>
                </a:lnTo>
                <a:lnTo>
                  <a:pt x="270" y="1"/>
                </a:lnTo>
                <a:lnTo>
                  <a:pt x="267" y="0"/>
                </a:lnTo>
                <a:lnTo>
                  <a:pt x="262" y="1"/>
                </a:lnTo>
                <a:lnTo>
                  <a:pt x="260" y="3"/>
                </a:lnTo>
                <a:lnTo>
                  <a:pt x="145" y="118"/>
                </a:lnTo>
                <a:lnTo>
                  <a:pt x="30" y="3"/>
                </a:lnTo>
                <a:lnTo>
                  <a:pt x="27" y="1"/>
                </a:lnTo>
                <a:lnTo>
                  <a:pt x="22" y="0"/>
                </a:lnTo>
                <a:lnTo>
                  <a:pt x="19" y="1"/>
                </a:lnTo>
                <a:lnTo>
                  <a:pt x="16" y="3"/>
                </a:lnTo>
                <a:lnTo>
                  <a:pt x="1" y="17"/>
                </a:lnTo>
                <a:lnTo>
                  <a:pt x="0" y="21"/>
                </a:lnTo>
                <a:lnTo>
                  <a:pt x="0" y="24"/>
                </a:lnTo>
                <a:lnTo>
                  <a:pt x="0" y="28"/>
                </a:lnTo>
                <a:lnTo>
                  <a:pt x="1" y="30"/>
                </a:lnTo>
                <a:lnTo>
                  <a:pt x="138" y="167"/>
                </a:lnTo>
                <a:lnTo>
                  <a:pt x="141" y="169"/>
                </a:lnTo>
                <a:lnTo>
                  <a:pt x="145" y="171"/>
                </a:lnTo>
                <a:lnTo>
                  <a:pt x="148" y="169"/>
                </a:lnTo>
                <a:lnTo>
                  <a:pt x="151" y="167"/>
                </a:lnTo>
                <a:lnTo>
                  <a:pt x="288" y="30"/>
                </a:lnTo>
                <a:lnTo>
                  <a:pt x="290" y="28"/>
                </a:lnTo>
                <a:lnTo>
                  <a:pt x="290" y="24"/>
                </a:lnTo>
                <a:lnTo>
                  <a:pt x="290" y="21"/>
                </a:lnTo>
                <a:lnTo>
                  <a:pt x="288" y="1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x-none"/>
          </a:p>
        </p:txBody>
      </p:sp>
      <p:sp>
        <p:nvSpPr>
          <p:cNvPr id="20" name="Oval 19">
            <a:hlinkClick r:id="" action="ppaction://hlinkshowjump?jump=nextslide"/>
          </p:cNvPr>
          <p:cNvSpPr/>
          <p:nvPr userDrawn="1"/>
        </p:nvSpPr>
        <p:spPr>
          <a:xfrm rot="10800000">
            <a:off x="8812212" y="4759325"/>
            <a:ext cx="176212" cy="176212"/>
          </a:xfrm>
          <a:prstGeom prst="ellipse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21" name="Freeform 277">
            <a:hlinkClick r:id="" action="ppaction://hlinkshowjump?jump=nextslide"/>
          </p:cNvPr>
          <p:cNvSpPr>
            <a:spLocks/>
          </p:cNvSpPr>
          <p:nvPr userDrawn="1"/>
        </p:nvSpPr>
        <p:spPr bwMode="auto">
          <a:xfrm rot="16200000">
            <a:off x="8864171" y="4822581"/>
            <a:ext cx="82459" cy="48571"/>
          </a:xfrm>
          <a:custGeom>
            <a:avLst/>
            <a:gdLst/>
            <a:ahLst/>
            <a:cxnLst>
              <a:cxn ang="0">
                <a:pos x="288" y="17"/>
              </a:cxn>
              <a:cxn ang="0">
                <a:pos x="273" y="3"/>
              </a:cxn>
              <a:cxn ang="0">
                <a:pos x="270" y="1"/>
              </a:cxn>
              <a:cxn ang="0">
                <a:pos x="267" y="0"/>
              </a:cxn>
              <a:cxn ang="0">
                <a:pos x="262" y="1"/>
              </a:cxn>
              <a:cxn ang="0">
                <a:pos x="260" y="3"/>
              </a:cxn>
              <a:cxn ang="0">
                <a:pos x="145" y="118"/>
              </a:cxn>
              <a:cxn ang="0">
                <a:pos x="30" y="3"/>
              </a:cxn>
              <a:cxn ang="0">
                <a:pos x="27" y="1"/>
              </a:cxn>
              <a:cxn ang="0">
                <a:pos x="22" y="0"/>
              </a:cxn>
              <a:cxn ang="0">
                <a:pos x="19" y="1"/>
              </a:cxn>
              <a:cxn ang="0">
                <a:pos x="16" y="3"/>
              </a:cxn>
              <a:cxn ang="0">
                <a:pos x="1" y="17"/>
              </a:cxn>
              <a:cxn ang="0">
                <a:pos x="0" y="21"/>
              </a:cxn>
              <a:cxn ang="0">
                <a:pos x="0" y="24"/>
              </a:cxn>
              <a:cxn ang="0">
                <a:pos x="0" y="28"/>
              </a:cxn>
              <a:cxn ang="0">
                <a:pos x="1" y="30"/>
              </a:cxn>
              <a:cxn ang="0">
                <a:pos x="138" y="167"/>
              </a:cxn>
              <a:cxn ang="0">
                <a:pos x="141" y="169"/>
              </a:cxn>
              <a:cxn ang="0">
                <a:pos x="145" y="171"/>
              </a:cxn>
              <a:cxn ang="0">
                <a:pos x="148" y="169"/>
              </a:cxn>
              <a:cxn ang="0">
                <a:pos x="151" y="167"/>
              </a:cxn>
              <a:cxn ang="0">
                <a:pos x="288" y="30"/>
              </a:cxn>
              <a:cxn ang="0">
                <a:pos x="290" y="28"/>
              </a:cxn>
              <a:cxn ang="0">
                <a:pos x="290" y="24"/>
              </a:cxn>
              <a:cxn ang="0">
                <a:pos x="290" y="21"/>
              </a:cxn>
              <a:cxn ang="0">
                <a:pos x="288" y="17"/>
              </a:cxn>
            </a:cxnLst>
            <a:rect l="0" t="0" r="r" b="b"/>
            <a:pathLst>
              <a:path w="290" h="171">
                <a:moveTo>
                  <a:pt x="288" y="17"/>
                </a:moveTo>
                <a:lnTo>
                  <a:pt x="273" y="3"/>
                </a:lnTo>
                <a:lnTo>
                  <a:pt x="270" y="1"/>
                </a:lnTo>
                <a:lnTo>
                  <a:pt x="267" y="0"/>
                </a:lnTo>
                <a:lnTo>
                  <a:pt x="262" y="1"/>
                </a:lnTo>
                <a:lnTo>
                  <a:pt x="260" y="3"/>
                </a:lnTo>
                <a:lnTo>
                  <a:pt x="145" y="118"/>
                </a:lnTo>
                <a:lnTo>
                  <a:pt x="30" y="3"/>
                </a:lnTo>
                <a:lnTo>
                  <a:pt x="27" y="1"/>
                </a:lnTo>
                <a:lnTo>
                  <a:pt x="22" y="0"/>
                </a:lnTo>
                <a:lnTo>
                  <a:pt x="19" y="1"/>
                </a:lnTo>
                <a:lnTo>
                  <a:pt x="16" y="3"/>
                </a:lnTo>
                <a:lnTo>
                  <a:pt x="1" y="17"/>
                </a:lnTo>
                <a:lnTo>
                  <a:pt x="0" y="21"/>
                </a:lnTo>
                <a:lnTo>
                  <a:pt x="0" y="24"/>
                </a:lnTo>
                <a:lnTo>
                  <a:pt x="0" y="28"/>
                </a:lnTo>
                <a:lnTo>
                  <a:pt x="1" y="30"/>
                </a:lnTo>
                <a:lnTo>
                  <a:pt x="138" y="167"/>
                </a:lnTo>
                <a:lnTo>
                  <a:pt x="141" y="169"/>
                </a:lnTo>
                <a:lnTo>
                  <a:pt x="145" y="171"/>
                </a:lnTo>
                <a:lnTo>
                  <a:pt x="148" y="169"/>
                </a:lnTo>
                <a:lnTo>
                  <a:pt x="151" y="167"/>
                </a:lnTo>
                <a:lnTo>
                  <a:pt x="288" y="30"/>
                </a:lnTo>
                <a:lnTo>
                  <a:pt x="290" y="28"/>
                </a:lnTo>
                <a:lnTo>
                  <a:pt x="290" y="24"/>
                </a:lnTo>
                <a:lnTo>
                  <a:pt x="290" y="21"/>
                </a:lnTo>
                <a:lnTo>
                  <a:pt x="288" y="1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x-none"/>
          </a:p>
        </p:txBody>
      </p:sp>
      <p:sp>
        <p:nvSpPr>
          <p:cNvPr id="13" name="Picture Placeholder 18"/>
          <p:cNvSpPr>
            <a:spLocks noGrp="1"/>
          </p:cNvSpPr>
          <p:nvPr>
            <p:ph type="pic" sz="quarter" idx="13"/>
          </p:nvPr>
        </p:nvSpPr>
        <p:spPr>
          <a:xfrm>
            <a:off x="5829214" y="1709295"/>
            <a:ext cx="2560060" cy="1371600"/>
          </a:xfrm>
          <a:prstGeom prst="rect">
            <a:avLst/>
          </a:prstGeom>
        </p:spPr>
        <p:txBody>
          <a:bodyPr/>
          <a:lstStyle>
            <a:lvl1pPr algn="l" rtl="0">
              <a:defRPr sz="1400"/>
            </a:lvl1pPr>
          </a:lstStyle>
          <a:p>
            <a:endParaRPr lang="x-none"/>
          </a:p>
        </p:txBody>
      </p:sp>
      <p:sp>
        <p:nvSpPr>
          <p:cNvPr id="10" name="Oval 9"/>
          <p:cNvSpPr/>
          <p:nvPr userDrawn="1"/>
        </p:nvSpPr>
        <p:spPr>
          <a:xfrm>
            <a:off x="8615374" y="245277"/>
            <a:ext cx="261926" cy="26192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11" name="TextBox 10"/>
          <p:cNvSpPr txBox="1"/>
          <p:nvPr userDrawn="1"/>
        </p:nvSpPr>
        <p:spPr>
          <a:xfrm>
            <a:off x="8628854" y="307183"/>
            <a:ext cx="216694" cy="130805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 rtl="0"/>
            <a:fld id="{74661D5A-9BD6-4923-8702-8D0735A2977B}" type="slidenum">
              <a:rPr lang="x-none" sz="850" smtClean="0">
                <a:solidFill>
                  <a:schemeClr val="bg1"/>
                </a:solidFill>
                <a:latin typeface="Lato" pitchFamily="34" charset="0"/>
                <a:ea typeface="Open Sans" pitchFamily="34" charset="0"/>
              </a:rPr>
              <a:pPr algn="ctr" rtl="0"/>
              <a:t>‹#›</a:t>
            </a:fld>
            <a:endParaRPr lang="x-none" sz="850" dirty="0">
              <a:solidFill>
                <a:schemeClr val="bg1"/>
              </a:solidFill>
              <a:latin typeface="Lato" pitchFamily="34" charset="0"/>
              <a:ea typeface="Open Sans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 spd="slow" advClick="0" advTm="2000">
    <p:cover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slow" advClick="0" advTm="2000">
    <p:cover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b Projec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593387" y="438150"/>
            <a:ext cx="7957227" cy="4572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3000" b="0" cap="none" spc="0" baseline="0">
                <a:solidFill>
                  <a:schemeClr val="tx2"/>
                </a:solidFill>
                <a:latin typeface="Lato Light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5313" y="925137"/>
            <a:ext cx="7953375" cy="2286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Lato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" name="Oval 15">
            <a:hlinkClick r:id="" action="ppaction://hlinkshowjump?jump=previousslide"/>
          </p:cNvPr>
          <p:cNvSpPr/>
          <p:nvPr userDrawn="1"/>
        </p:nvSpPr>
        <p:spPr>
          <a:xfrm>
            <a:off x="8569326" y="4759325"/>
            <a:ext cx="176212" cy="176212"/>
          </a:xfrm>
          <a:prstGeom prst="ellipse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17" name="Freeform 277">
            <a:hlinkClick r:id="" action="ppaction://hlinkshowjump?jump=previousslide"/>
          </p:cNvPr>
          <p:cNvSpPr>
            <a:spLocks/>
          </p:cNvSpPr>
          <p:nvPr userDrawn="1"/>
        </p:nvSpPr>
        <p:spPr bwMode="auto">
          <a:xfrm rot="5400000">
            <a:off x="8611120" y="4823710"/>
            <a:ext cx="82459" cy="48571"/>
          </a:xfrm>
          <a:custGeom>
            <a:avLst/>
            <a:gdLst/>
            <a:ahLst/>
            <a:cxnLst>
              <a:cxn ang="0">
                <a:pos x="288" y="17"/>
              </a:cxn>
              <a:cxn ang="0">
                <a:pos x="273" y="3"/>
              </a:cxn>
              <a:cxn ang="0">
                <a:pos x="270" y="1"/>
              </a:cxn>
              <a:cxn ang="0">
                <a:pos x="267" y="0"/>
              </a:cxn>
              <a:cxn ang="0">
                <a:pos x="262" y="1"/>
              </a:cxn>
              <a:cxn ang="0">
                <a:pos x="260" y="3"/>
              </a:cxn>
              <a:cxn ang="0">
                <a:pos x="145" y="118"/>
              </a:cxn>
              <a:cxn ang="0">
                <a:pos x="30" y="3"/>
              </a:cxn>
              <a:cxn ang="0">
                <a:pos x="27" y="1"/>
              </a:cxn>
              <a:cxn ang="0">
                <a:pos x="22" y="0"/>
              </a:cxn>
              <a:cxn ang="0">
                <a:pos x="19" y="1"/>
              </a:cxn>
              <a:cxn ang="0">
                <a:pos x="16" y="3"/>
              </a:cxn>
              <a:cxn ang="0">
                <a:pos x="1" y="17"/>
              </a:cxn>
              <a:cxn ang="0">
                <a:pos x="0" y="21"/>
              </a:cxn>
              <a:cxn ang="0">
                <a:pos x="0" y="24"/>
              </a:cxn>
              <a:cxn ang="0">
                <a:pos x="0" y="28"/>
              </a:cxn>
              <a:cxn ang="0">
                <a:pos x="1" y="30"/>
              </a:cxn>
              <a:cxn ang="0">
                <a:pos x="138" y="167"/>
              </a:cxn>
              <a:cxn ang="0">
                <a:pos x="141" y="169"/>
              </a:cxn>
              <a:cxn ang="0">
                <a:pos x="145" y="171"/>
              </a:cxn>
              <a:cxn ang="0">
                <a:pos x="148" y="169"/>
              </a:cxn>
              <a:cxn ang="0">
                <a:pos x="151" y="167"/>
              </a:cxn>
              <a:cxn ang="0">
                <a:pos x="288" y="30"/>
              </a:cxn>
              <a:cxn ang="0">
                <a:pos x="290" y="28"/>
              </a:cxn>
              <a:cxn ang="0">
                <a:pos x="290" y="24"/>
              </a:cxn>
              <a:cxn ang="0">
                <a:pos x="290" y="21"/>
              </a:cxn>
              <a:cxn ang="0">
                <a:pos x="288" y="17"/>
              </a:cxn>
            </a:cxnLst>
            <a:rect l="0" t="0" r="r" b="b"/>
            <a:pathLst>
              <a:path w="290" h="171">
                <a:moveTo>
                  <a:pt x="288" y="17"/>
                </a:moveTo>
                <a:lnTo>
                  <a:pt x="273" y="3"/>
                </a:lnTo>
                <a:lnTo>
                  <a:pt x="270" y="1"/>
                </a:lnTo>
                <a:lnTo>
                  <a:pt x="267" y="0"/>
                </a:lnTo>
                <a:lnTo>
                  <a:pt x="262" y="1"/>
                </a:lnTo>
                <a:lnTo>
                  <a:pt x="260" y="3"/>
                </a:lnTo>
                <a:lnTo>
                  <a:pt x="145" y="118"/>
                </a:lnTo>
                <a:lnTo>
                  <a:pt x="30" y="3"/>
                </a:lnTo>
                <a:lnTo>
                  <a:pt x="27" y="1"/>
                </a:lnTo>
                <a:lnTo>
                  <a:pt x="22" y="0"/>
                </a:lnTo>
                <a:lnTo>
                  <a:pt x="19" y="1"/>
                </a:lnTo>
                <a:lnTo>
                  <a:pt x="16" y="3"/>
                </a:lnTo>
                <a:lnTo>
                  <a:pt x="1" y="17"/>
                </a:lnTo>
                <a:lnTo>
                  <a:pt x="0" y="21"/>
                </a:lnTo>
                <a:lnTo>
                  <a:pt x="0" y="24"/>
                </a:lnTo>
                <a:lnTo>
                  <a:pt x="0" y="28"/>
                </a:lnTo>
                <a:lnTo>
                  <a:pt x="1" y="30"/>
                </a:lnTo>
                <a:lnTo>
                  <a:pt x="138" y="167"/>
                </a:lnTo>
                <a:lnTo>
                  <a:pt x="141" y="169"/>
                </a:lnTo>
                <a:lnTo>
                  <a:pt x="145" y="171"/>
                </a:lnTo>
                <a:lnTo>
                  <a:pt x="148" y="169"/>
                </a:lnTo>
                <a:lnTo>
                  <a:pt x="151" y="167"/>
                </a:lnTo>
                <a:lnTo>
                  <a:pt x="288" y="30"/>
                </a:lnTo>
                <a:lnTo>
                  <a:pt x="290" y="28"/>
                </a:lnTo>
                <a:lnTo>
                  <a:pt x="290" y="24"/>
                </a:lnTo>
                <a:lnTo>
                  <a:pt x="290" y="21"/>
                </a:lnTo>
                <a:lnTo>
                  <a:pt x="288" y="1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x-none"/>
          </a:p>
        </p:txBody>
      </p:sp>
      <p:sp>
        <p:nvSpPr>
          <p:cNvPr id="20" name="Oval 19">
            <a:hlinkClick r:id="" action="ppaction://hlinkshowjump?jump=nextslide"/>
          </p:cNvPr>
          <p:cNvSpPr/>
          <p:nvPr userDrawn="1"/>
        </p:nvSpPr>
        <p:spPr>
          <a:xfrm rot="10800000">
            <a:off x="8812212" y="4759325"/>
            <a:ext cx="176212" cy="176212"/>
          </a:xfrm>
          <a:prstGeom prst="ellipse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21" name="Freeform 277">
            <a:hlinkClick r:id="" action="ppaction://hlinkshowjump?jump=nextslide"/>
          </p:cNvPr>
          <p:cNvSpPr>
            <a:spLocks/>
          </p:cNvSpPr>
          <p:nvPr userDrawn="1"/>
        </p:nvSpPr>
        <p:spPr bwMode="auto">
          <a:xfrm rot="16200000">
            <a:off x="8864171" y="4822581"/>
            <a:ext cx="82459" cy="48571"/>
          </a:xfrm>
          <a:custGeom>
            <a:avLst/>
            <a:gdLst/>
            <a:ahLst/>
            <a:cxnLst>
              <a:cxn ang="0">
                <a:pos x="288" y="17"/>
              </a:cxn>
              <a:cxn ang="0">
                <a:pos x="273" y="3"/>
              </a:cxn>
              <a:cxn ang="0">
                <a:pos x="270" y="1"/>
              </a:cxn>
              <a:cxn ang="0">
                <a:pos x="267" y="0"/>
              </a:cxn>
              <a:cxn ang="0">
                <a:pos x="262" y="1"/>
              </a:cxn>
              <a:cxn ang="0">
                <a:pos x="260" y="3"/>
              </a:cxn>
              <a:cxn ang="0">
                <a:pos x="145" y="118"/>
              </a:cxn>
              <a:cxn ang="0">
                <a:pos x="30" y="3"/>
              </a:cxn>
              <a:cxn ang="0">
                <a:pos x="27" y="1"/>
              </a:cxn>
              <a:cxn ang="0">
                <a:pos x="22" y="0"/>
              </a:cxn>
              <a:cxn ang="0">
                <a:pos x="19" y="1"/>
              </a:cxn>
              <a:cxn ang="0">
                <a:pos x="16" y="3"/>
              </a:cxn>
              <a:cxn ang="0">
                <a:pos x="1" y="17"/>
              </a:cxn>
              <a:cxn ang="0">
                <a:pos x="0" y="21"/>
              </a:cxn>
              <a:cxn ang="0">
                <a:pos x="0" y="24"/>
              </a:cxn>
              <a:cxn ang="0">
                <a:pos x="0" y="28"/>
              </a:cxn>
              <a:cxn ang="0">
                <a:pos x="1" y="30"/>
              </a:cxn>
              <a:cxn ang="0">
                <a:pos x="138" y="167"/>
              </a:cxn>
              <a:cxn ang="0">
                <a:pos x="141" y="169"/>
              </a:cxn>
              <a:cxn ang="0">
                <a:pos x="145" y="171"/>
              </a:cxn>
              <a:cxn ang="0">
                <a:pos x="148" y="169"/>
              </a:cxn>
              <a:cxn ang="0">
                <a:pos x="151" y="167"/>
              </a:cxn>
              <a:cxn ang="0">
                <a:pos x="288" y="30"/>
              </a:cxn>
              <a:cxn ang="0">
                <a:pos x="290" y="28"/>
              </a:cxn>
              <a:cxn ang="0">
                <a:pos x="290" y="24"/>
              </a:cxn>
              <a:cxn ang="0">
                <a:pos x="290" y="21"/>
              </a:cxn>
              <a:cxn ang="0">
                <a:pos x="288" y="17"/>
              </a:cxn>
            </a:cxnLst>
            <a:rect l="0" t="0" r="r" b="b"/>
            <a:pathLst>
              <a:path w="290" h="171">
                <a:moveTo>
                  <a:pt x="288" y="17"/>
                </a:moveTo>
                <a:lnTo>
                  <a:pt x="273" y="3"/>
                </a:lnTo>
                <a:lnTo>
                  <a:pt x="270" y="1"/>
                </a:lnTo>
                <a:lnTo>
                  <a:pt x="267" y="0"/>
                </a:lnTo>
                <a:lnTo>
                  <a:pt x="262" y="1"/>
                </a:lnTo>
                <a:lnTo>
                  <a:pt x="260" y="3"/>
                </a:lnTo>
                <a:lnTo>
                  <a:pt x="145" y="118"/>
                </a:lnTo>
                <a:lnTo>
                  <a:pt x="30" y="3"/>
                </a:lnTo>
                <a:lnTo>
                  <a:pt x="27" y="1"/>
                </a:lnTo>
                <a:lnTo>
                  <a:pt x="22" y="0"/>
                </a:lnTo>
                <a:lnTo>
                  <a:pt x="19" y="1"/>
                </a:lnTo>
                <a:lnTo>
                  <a:pt x="16" y="3"/>
                </a:lnTo>
                <a:lnTo>
                  <a:pt x="1" y="17"/>
                </a:lnTo>
                <a:lnTo>
                  <a:pt x="0" y="21"/>
                </a:lnTo>
                <a:lnTo>
                  <a:pt x="0" y="24"/>
                </a:lnTo>
                <a:lnTo>
                  <a:pt x="0" y="28"/>
                </a:lnTo>
                <a:lnTo>
                  <a:pt x="1" y="30"/>
                </a:lnTo>
                <a:lnTo>
                  <a:pt x="138" y="167"/>
                </a:lnTo>
                <a:lnTo>
                  <a:pt x="141" y="169"/>
                </a:lnTo>
                <a:lnTo>
                  <a:pt x="145" y="171"/>
                </a:lnTo>
                <a:lnTo>
                  <a:pt x="148" y="169"/>
                </a:lnTo>
                <a:lnTo>
                  <a:pt x="151" y="167"/>
                </a:lnTo>
                <a:lnTo>
                  <a:pt x="288" y="30"/>
                </a:lnTo>
                <a:lnTo>
                  <a:pt x="290" y="28"/>
                </a:lnTo>
                <a:lnTo>
                  <a:pt x="290" y="24"/>
                </a:lnTo>
                <a:lnTo>
                  <a:pt x="290" y="21"/>
                </a:lnTo>
                <a:lnTo>
                  <a:pt x="288" y="1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x-none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126" y="1619250"/>
            <a:ext cx="4991219" cy="3044643"/>
          </a:xfrm>
          <a:prstGeom prst="rect">
            <a:avLst/>
          </a:prstGeom>
        </p:spPr>
      </p:pic>
      <p:sp>
        <p:nvSpPr>
          <p:cNvPr id="1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595389" y="1954032"/>
            <a:ext cx="4976811" cy="2676525"/>
          </a:xfrm>
          <a:prstGeom prst="rect">
            <a:avLst/>
          </a:prstGeom>
        </p:spPr>
        <p:txBody>
          <a:bodyPr/>
          <a:lstStyle>
            <a:lvl1pPr algn="l" rtl="0">
              <a:defRPr/>
            </a:lvl1pPr>
          </a:lstStyle>
          <a:p>
            <a:endParaRPr lang="en-US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114800" y="1236662"/>
            <a:ext cx="914400" cy="1588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 userDrawn="1"/>
        </p:nvSpPr>
        <p:spPr>
          <a:xfrm>
            <a:off x="8615374" y="245277"/>
            <a:ext cx="261926" cy="26192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18" name="TextBox 17"/>
          <p:cNvSpPr txBox="1"/>
          <p:nvPr userDrawn="1"/>
        </p:nvSpPr>
        <p:spPr>
          <a:xfrm>
            <a:off x="8628854" y="307183"/>
            <a:ext cx="216694" cy="130805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 rtl="0"/>
            <a:fld id="{74661D5A-9BD6-4923-8702-8D0735A2977B}" type="slidenum">
              <a:rPr lang="x-none" sz="850" smtClean="0">
                <a:solidFill>
                  <a:schemeClr val="bg1"/>
                </a:solidFill>
                <a:latin typeface="Lato" pitchFamily="34" charset="0"/>
                <a:ea typeface="Open Sans" pitchFamily="34" charset="0"/>
              </a:rPr>
              <a:pPr algn="ctr" rtl="0"/>
              <a:t>‹#›</a:t>
            </a:fld>
            <a:endParaRPr lang="x-none" sz="850" dirty="0">
              <a:solidFill>
                <a:schemeClr val="bg1"/>
              </a:solidFill>
              <a:latin typeface="Lato" pitchFamily="34" charset="0"/>
              <a:ea typeface="Open Sans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 spd="slow" advClick="0" advTm="2000">
    <p:cover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>
        <p:tmplLst>
          <p:tmpl lvl="1">
            <p:tnLst>
              <p:par>
                <p:cTn xmlns:p14="http://schemas.microsoft.com/office/powerpoint/2010/main" presetID="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" grpId="0" build="p">
        <p:tmplLst>
          <p:tmpl lvl="1">
            <p:tnLst>
              <p:par>
                <p:cTn xmlns:p14="http://schemas.microsoft.com/office/powerpoint/2010/main" presetID="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bile Projec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>
            <a:off x="3814519" y="1649413"/>
            <a:ext cx="1514963" cy="2911638"/>
            <a:chOff x="3814519" y="1649413"/>
            <a:chExt cx="1514963" cy="2911638"/>
          </a:xfrm>
        </p:grpSpPr>
        <p:grpSp>
          <p:nvGrpSpPr>
            <p:cNvPr id="14" name="Group 13"/>
            <p:cNvGrpSpPr/>
            <p:nvPr userDrawn="1"/>
          </p:nvGrpSpPr>
          <p:grpSpPr>
            <a:xfrm>
              <a:off x="3814519" y="1649413"/>
              <a:ext cx="1514963" cy="2911638"/>
              <a:chOff x="598488" y="1649413"/>
              <a:chExt cx="1514963" cy="2911638"/>
            </a:xfrm>
          </p:grpSpPr>
          <p:grpSp>
            <p:nvGrpSpPr>
              <p:cNvPr id="19" name="Group 49"/>
              <p:cNvGrpSpPr/>
              <p:nvPr/>
            </p:nvGrpSpPr>
            <p:grpSpPr>
              <a:xfrm>
                <a:off x="598488" y="1649413"/>
                <a:ext cx="1514963" cy="2911638"/>
                <a:chOff x="598488" y="1649413"/>
                <a:chExt cx="1514963" cy="2911638"/>
              </a:xfrm>
              <a:solidFill>
                <a:schemeClr val="tx2">
                  <a:lumMod val="75000"/>
                </a:schemeClr>
              </a:solidFill>
            </p:grpSpPr>
            <p:sp>
              <p:nvSpPr>
                <p:cNvPr id="26" name="Freeform 22"/>
                <p:cNvSpPr>
                  <a:spLocks/>
                </p:cNvSpPr>
                <p:nvPr/>
              </p:nvSpPr>
              <p:spPr bwMode="auto">
                <a:xfrm>
                  <a:off x="620976" y="1671190"/>
                  <a:ext cx="1492475" cy="2889861"/>
                </a:xfrm>
                <a:custGeom>
                  <a:avLst/>
                  <a:gdLst>
                    <a:gd name="T0" fmla="*/ 2522 w 2522"/>
                    <a:gd name="T1" fmla="*/ 4915 h 5308"/>
                    <a:gd name="T2" fmla="*/ 2513 w 2522"/>
                    <a:gd name="T3" fmla="*/ 4994 h 5308"/>
                    <a:gd name="T4" fmla="*/ 2491 w 2522"/>
                    <a:gd name="T5" fmla="*/ 5068 h 5308"/>
                    <a:gd name="T6" fmla="*/ 2455 w 2522"/>
                    <a:gd name="T7" fmla="*/ 5134 h 5308"/>
                    <a:gd name="T8" fmla="*/ 2406 w 2522"/>
                    <a:gd name="T9" fmla="*/ 5192 h 5308"/>
                    <a:gd name="T10" fmla="*/ 2348 w 2522"/>
                    <a:gd name="T11" fmla="*/ 5241 h 5308"/>
                    <a:gd name="T12" fmla="*/ 2282 w 2522"/>
                    <a:gd name="T13" fmla="*/ 5277 h 5308"/>
                    <a:gd name="T14" fmla="*/ 2208 w 2522"/>
                    <a:gd name="T15" fmla="*/ 5299 h 5308"/>
                    <a:gd name="T16" fmla="*/ 2128 w 2522"/>
                    <a:gd name="T17" fmla="*/ 5308 h 5308"/>
                    <a:gd name="T18" fmla="*/ 392 w 2522"/>
                    <a:gd name="T19" fmla="*/ 5308 h 5308"/>
                    <a:gd name="T20" fmla="*/ 312 w 2522"/>
                    <a:gd name="T21" fmla="*/ 5299 h 5308"/>
                    <a:gd name="T22" fmla="*/ 240 w 2522"/>
                    <a:gd name="T23" fmla="*/ 5277 h 5308"/>
                    <a:gd name="T24" fmla="*/ 173 w 2522"/>
                    <a:gd name="T25" fmla="*/ 5241 h 5308"/>
                    <a:gd name="T26" fmla="*/ 114 w 2522"/>
                    <a:gd name="T27" fmla="*/ 5192 h 5308"/>
                    <a:gd name="T28" fmla="*/ 67 w 2522"/>
                    <a:gd name="T29" fmla="*/ 5134 h 5308"/>
                    <a:gd name="T30" fmla="*/ 31 w 2522"/>
                    <a:gd name="T31" fmla="*/ 5068 h 5308"/>
                    <a:gd name="T32" fmla="*/ 7 w 2522"/>
                    <a:gd name="T33" fmla="*/ 4994 h 5308"/>
                    <a:gd name="T34" fmla="*/ 0 w 2522"/>
                    <a:gd name="T35" fmla="*/ 4915 h 5308"/>
                    <a:gd name="T36" fmla="*/ 0 w 2522"/>
                    <a:gd name="T37" fmla="*/ 391 h 5308"/>
                    <a:gd name="T38" fmla="*/ 7 w 2522"/>
                    <a:gd name="T39" fmla="*/ 314 h 5308"/>
                    <a:gd name="T40" fmla="*/ 31 w 2522"/>
                    <a:gd name="T41" fmla="*/ 240 h 5308"/>
                    <a:gd name="T42" fmla="*/ 67 w 2522"/>
                    <a:gd name="T43" fmla="*/ 172 h 5308"/>
                    <a:gd name="T44" fmla="*/ 114 w 2522"/>
                    <a:gd name="T45" fmla="*/ 115 h 5308"/>
                    <a:gd name="T46" fmla="*/ 173 w 2522"/>
                    <a:gd name="T47" fmla="*/ 67 h 5308"/>
                    <a:gd name="T48" fmla="*/ 240 w 2522"/>
                    <a:gd name="T49" fmla="*/ 31 h 5308"/>
                    <a:gd name="T50" fmla="*/ 312 w 2522"/>
                    <a:gd name="T51" fmla="*/ 7 h 5308"/>
                    <a:gd name="T52" fmla="*/ 392 w 2522"/>
                    <a:gd name="T53" fmla="*/ 0 h 5308"/>
                    <a:gd name="T54" fmla="*/ 2128 w 2522"/>
                    <a:gd name="T55" fmla="*/ 0 h 5308"/>
                    <a:gd name="T56" fmla="*/ 2208 w 2522"/>
                    <a:gd name="T57" fmla="*/ 7 h 5308"/>
                    <a:gd name="T58" fmla="*/ 2282 w 2522"/>
                    <a:gd name="T59" fmla="*/ 31 h 5308"/>
                    <a:gd name="T60" fmla="*/ 2348 w 2522"/>
                    <a:gd name="T61" fmla="*/ 67 h 5308"/>
                    <a:gd name="T62" fmla="*/ 2406 w 2522"/>
                    <a:gd name="T63" fmla="*/ 115 h 5308"/>
                    <a:gd name="T64" fmla="*/ 2455 w 2522"/>
                    <a:gd name="T65" fmla="*/ 172 h 5308"/>
                    <a:gd name="T66" fmla="*/ 2491 w 2522"/>
                    <a:gd name="T67" fmla="*/ 240 h 5308"/>
                    <a:gd name="T68" fmla="*/ 2513 w 2522"/>
                    <a:gd name="T69" fmla="*/ 314 h 5308"/>
                    <a:gd name="T70" fmla="*/ 2522 w 2522"/>
                    <a:gd name="T71" fmla="*/ 391 h 53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2522" h="5308">
                      <a:moveTo>
                        <a:pt x="2522" y="4915"/>
                      </a:moveTo>
                      <a:lnTo>
                        <a:pt x="2522" y="4915"/>
                      </a:lnTo>
                      <a:lnTo>
                        <a:pt x="2520" y="4954"/>
                      </a:lnTo>
                      <a:lnTo>
                        <a:pt x="2513" y="4994"/>
                      </a:lnTo>
                      <a:lnTo>
                        <a:pt x="2505" y="5032"/>
                      </a:lnTo>
                      <a:lnTo>
                        <a:pt x="2491" y="5068"/>
                      </a:lnTo>
                      <a:lnTo>
                        <a:pt x="2474" y="5101"/>
                      </a:lnTo>
                      <a:lnTo>
                        <a:pt x="2455" y="5134"/>
                      </a:lnTo>
                      <a:lnTo>
                        <a:pt x="2432" y="5165"/>
                      </a:lnTo>
                      <a:lnTo>
                        <a:pt x="2406" y="5192"/>
                      </a:lnTo>
                      <a:lnTo>
                        <a:pt x="2379" y="5218"/>
                      </a:lnTo>
                      <a:lnTo>
                        <a:pt x="2348" y="5241"/>
                      </a:lnTo>
                      <a:lnTo>
                        <a:pt x="2317" y="5260"/>
                      </a:lnTo>
                      <a:lnTo>
                        <a:pt x="2282" y="5277"/>
                      </a:lnTo>
                      <a:lnTo>
                        <a:pt x="2246" y="5291"/>
                      </a:lnTo>
                      <a:lnTo>
                        <a:pt x="2208" y="5299"/>
                      </a:lnTo>
                      <a:lnTo>
                        <a:pt x="2170" y="5306"/>
                      </a:lnTo>
                      <a:lnTo>
                        <a:pt x="2128" y="5308"/>
                      </a:lnTo>
                      <a:lnTo>
                        <a:pt x="392" y="5308"/>
                      </a:lnTo>
                      <a:lnTo>
                        <a:pt x="392" y="5308"/>
                      </a:lnTo>
                      <a:lnTo>
                        <a:pt x="352" y="5306"/>
                      </a:lnTo>
                      <a:lnTo>
                        <a:pt x="312" y="5299"/>
                      </a:lnTo>
                      <a:lnTo>
                        <a:pt x="276" y="5291"/>
                      </a:lnTo>
                      <a:lnTo>
                        <a:pt x="240" y="5277"/>
                      </a:lnTo>
                      <a:lnTo>
                        <a:pt x="205" y="5260"/>
                      </a:lnTo>
                      <a:lnTo>
                        <a:pt x="173" y="5241"/>
                      </a:lnTo>
                      <a:lnTo>
                        <a:pt x="143" y="5218"/>
                      </a:lnTo>
                      <a:lnTo>
                        <a:pt x="114" y="5192"/>
                      </a:lnTo>
                      <a:lnTo>
                        <a:pt x="90" y="5165"/>
                      </a:lnTo>
                      <a:lnTo>
                        <a:pt x="67" y="5134"/>
                      </a:lnTo>
                      <a:lnTo>
                        <a:pt x="47" y="5101"/>
                      </a:lnTo>
                      <a:lnTo>
                        <a:pt x="31" y="5068"/>
                      </a:lnTo>
                      <a:lnTo>
                        <a:pt x="17" y="5032"/>
                      </a:lnTo>
                      <a:lnTo>
                        <a:pt x="7" y="4994"/>
                      </a:lnTo>
                      <a:lnTo>
                        <a:pt x="2" y="4954"/>
                      </a:lnTo>
                      <a:lnTo>
                        <a:pt x="0" y="4915"/>
                      </a:lnTo>
                      <a:lnTo>
                        <a:pt x="0" y="391"/>
                      </a:lnTo>
                      <a:lnTo>
                        <a:pt x="0" y="391"/>
                      </a:lnTo>
                      <a:lnTo>
                        <a:pt x="2" y="352"/>
                      </a:lnTo>
                      <a:lnTo>
                        <a:pt x="7" y="314"/>
                      </a:lnTo>
                      <a:lnTo>
                        <a:pt x="17" y="276"/>
                      </a:lnTo>
                      <a:lnTo>
                        <a:pt x="31" y="240"/>
                      </a:lnTo>
                      <a:lnTo>
                        <a:pt x="47" y="205"/>
                      </a:lnTo>
                      <a:lnTo>
                        <a:pt x="67" y="172"/>
                      </a:lnTo>
                      <a:lnTo>
                        <a:pt x="90" y="143"/>
                      </a:lnTo>
                      <a:lnTo>
                        <a:pt x="114" y="115"/>
                      </a:lnTo>
                      <a:lnTo>
                        <a:pt x="143" y="89"/>
                      </a:lnTo>
                      <a:lnTo>
                        <a:pt x="173" y="67"/>
                      </a:lnTo>
                      <a:lnTo>
                        <a:pt x="205" y="46"/>
                      </a:lnTo>
                      <a:lnTo>
                        <a:pt x="240" y="31"/>
                      </a:lnTo>
                      <a:lnTo>
                        <a:pt x="276" y="17"/>
                      </a:lnTo>
                      <a:lnTo>
                        <a:pt x="312" y="7"/>
                      </a:lnTo>
                      <a:lnTo>
                        <a:pt x="352" y="1"/>
                      </a:lnTo>
                      <a:lnTo>
                        <a:pt x="392" y="0"/>
                      </a:lnTo>
                      <a:lnTo>
                        <a:pt x="2128" y="0"/>
                      </a:lnTo>
                      <a:lnTo>
                        <a:pt x="2128" y="0"/>
                      </a:lnTo>
                      <a:lnTo>
                        <a:pt x="2170" y="1"/>
                      </a:lnTo>
                      <a:lnTo>
                        <a:pt x="2208" y="7"/>
                      </a:lnTo>
                      <a:lnTo>
                        <a:pt x="2246" y="17"/>
                      </a:lnTo>
                      <a:lnTo>
                        <a:pt x="2282" y="31"/>
                      </a:lnTo>
                      <a:lnTo>
                        <a:pt x="2317" y="46"/>
                      </a:lnTo>
                      <a:lnTo>
                        <a:pt x="2348" y="67"/>
                      </a:lnTo>
                      <a:lnTo>
                        <a:pt x="2379" y="89"/>
                      </a:lnTo>
                      <a:lnTo>
                        <a:pt x="2406" y="115"/>
                      </a:lnTo>
                      <a:lnTo>
                        <a:pt x="2432" y="143"/>
                      </a:lnTo>
                      <a:lnTo>
                        <a:pt x="2455" y="172"/>
                      </a:lnTo>
                      <a:lnTo>
                        <a:pt x="2474" y="205"/>
                      </a:lnTo>
                      <a:lnTo>
                        <a:pt x="2491" y="240"/>
                      </a:lnTo>
                      <a:lnTo>
                        <a:pt x="2505" y="276"/>
                      </a:lnTo>
                      <a:lnTo>
                        <a:pt x="2513" y="314"/>
                      </a:lnTo>
                      <a:lnTo>
                        <a:pt x="2520" y="352"/>
                      </a:lnTo>
                      <a:lnTo>
                        <a:pt x="2522" y="391"/>
                      </a:lnTo>
                      <a:lnTo>
                        <a:pt x="2522" y="491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ffectLst>
                  <a:innerShdw dist="25400" dir="5400000">
                    <a:prstClr val="black">
                      <a:alpha val="20000"/>
                    </a:prstClr>
                  </a:innerShd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grpSp>
              <p:nvGrpSpPr>
                <p:cNvPr id="27" name="Group 48"/>
                <p:cNvGrpSpPr/>
                <p:nvPr/>
              </p:nvGrpSpPr>
              <p:grpSpPr>
                <a:xfrm>
                  <a:off x="598488" y="1649413"/>
                  <a:ext cx="1272332" cy="1011560"/>
                  <a:chOff x="598488" y="1649413"/>
                  <a:chExt cx="1272332" cy="1011560"/>
                </a:xfrm>
                <a:grpFill/>
              </p:grpSpPr>
              <p:sp>
                <p:nvSpPr>
                  <p:cNvPr id="28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598488" y="2053384"/>
                    <a:ext cx="46159" cy="141553"/>
                  </a:xfrm>
                  <a:prstGeom prst="rect">
                    <a:avLst/>
                  </a:pr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9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598488" y="2320157"/>
                    <a:ext cx="46159" cy="104531"/>
                  </a:xfrm>
                  <a:prstGeom prst="rect">
                    <a:avLst/>
                  </a:pr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0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598488" y="2557530"/>
                    <a:ext cx="46159" cy="103443"/>
                  </a:xfrm>
                  <a:prstGeom prst="rect">
                    <a:avLst/>
                  </a:pr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1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1624638" y="1649413"/>
                    <a:ext cx="246182" cy="42466"/>
                  </a:xfrm>
                  <a:prstGeom prst="rect">
                    <a:avLst/>
                  </a:pr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2" name="Freeform 25"/>
              <p:cNvSpPr>
                <a:spLocks/>
              </p:cNvSpPr>
              <p:nvPr/>
            </p:nvSpPr>
            <p:spPr bwMode="auto">
              <a:xfrm>
                <a:off x="1221043" y="1900943"/>
                <a:ext cx="258017" cy="57711"/>
              </a:xfrm>
              <a:custGeom>
                <a:avLst/>
                <a:gdLst>
                  <a:gd name="T0" fmla="*/ 437 w 437"/>
                  <a:gd name="T1" fmla="*/ 52 h 106"/>
                  <a:gd name="T2" fmla="*/ 437 w 437"/>
                  <a:gd name="T3" fmla="*/ 52 h 106"/>
                  <a:gd name="T4" fmla="*/ 437 w 437"/>
                  <a:gd name="T5" fmla="*/ 64 h 106"/>
                  <a:gd name="T6" fmla="*/ 434 w 437"/>
                  <a:gd name="T7" fmla="*/ 73 h 106"/>
                  <a:gd name="T8" fmla="*/ 428 w 437"/>
                  <a:gd name="T9" fmla="*/ 83 h 106"/>
                  <a:gd name="T10" fmla="*/ 421 w 437"/>
                  <a:gd name="T11" fmla="*/ 90 h 106"/>
                  <a:gd name="T12" fmla="*/ 415 w 437"/>
                  <a:gd name="T13" fmla="*/ 97 h 106"/>
                  <a:gd name="T14" fmla="*/ 404 w 437"/>
                  <a:gd name="T15" fmla="*/ 102 h 106"/>
                  <a:gd name="T16" fmla="*/ 396 w 437"/>
                  <a:gd name="T17" fmla="*/ 104 h 106"/>
                  <a:gd name="T18" fmla="*/ 383 w 437"/>
                  <a:gd name="T19" fmla="*/ 106 h 106"/>
                  <a:gd name="T20" fmla="*/ 54 w 437"/>
                  <a:gd name="T21" fmla="*/ 106 h 106"/>
                  <a:gd name="T22" fmla="*/ 54 w 437"/>
                  <a:gd name="T23" fmla="*/ 106 h 106"/>
                  <a:gd name="T24" fmla="*/ 43 w 437"/>
                  <a:gd name="T25" fmla="*/ 104 h 106"/>
                  <a:gd name="T26" fmla="*/ 33 w 437"/>
                  <a:gd name="T27" fmla="*/ 102 h 106"/>
                  <a:gd name="T28" fmla="*/ 24 w 437"/>
                  <a:gd name="T29" fmla="*/ 97 h 106"/>
                  <a:gd name="T30" fmla="*/ 16 w 437"/>
                  <a:gd name="T31" fmla="*/ 90 h 106"/>
                  <a:gd name="T32" fmla="*/ 11 w 437"/>
                  <a:gd name="T33" fmla="*/ 83 h 106"/>
                  <a:gd name="T34" fmla="*/ 5 w 437"/>
                  <a:gd name="T35" fmla="*/ 73 h 106"/>
                  <a:gd name="T36" fmla="*/ 2 w 437"/>
                  <a:gd name="T37" fmla="*/ 64 h 106"/>
                  <a:gd name="T38" fmla="*/ 0 w 437"/>
                  <a:gd name="T39" fmla="*/ 52 h 106"/>
                  <a:gd name="T40" fmla="*/ 0 w 437"/>
                  <a:gd name="T41" fmla="*/ 52 h 106"/>
                  <a:gd name="T42" fmla="*/ 0 w 437"/>
                  <a:gd name="T43" fmla="*/ 52 h 106"/>
                  <a:gd name="T44" fmla="*/ 2 w 437"/>
                  <a:gd name="T45" fmla="*/ 42 h 106"/>
                  <a:gd name="T46" fmla="*/ 5 w 437"/>
                  <a:gd name="T47" fmla="*/ 33 h 106"/>
                  <a:gd name="T48" fmla="*/ 11 w 437"/>
                  <a:gd name="T49" fmla="*/ 23 h 106"/>
                  <a:gd name="T50" fmla="*/ 16 w 437"/>
                  <a:gd name="T51" fmla="*/ 16 h 106"/>
                  <a:gd name="T52" fmla="*/ 24 w 437"/>
                  <a:gd name="T53" fmla="*/ 9 h 106"/>
                  <a:gd name="T54" fmla="*/ 33 w 437"/>
                  <a:gd name="T55" fmla="*/ 4 h 106"/>
                  <a:gd name="T56" fmla="*/ 43 w 437"/>
                  <a:gd name="T57" fmla="*/ 0 h 106"/>
                  <a:gd name="T58" fmla="*/ 54 w 437"/>
                  <a:gd name="T59" fmla="*/ 0 h 106"/>
                  <a:gd name="T60" fmla="*/ 383 w 437"/>
                  <a:gd name="T61" fmla="*/ 0 h 106"/>
                  <a:gd name="T62" fmla="*/ 383 w 437"/>
                  <a:gd name="T63" fmla="*/ 0 h 106"/>
                  <a:gd name="T64" fmla="*/ 396 w 437"/>
                  <a:gd name="T65" fmla="*/ 0 h 106"/>
                  <a:gd name="T66" fmla="*/ 404 w 437"/>
                  <a:gd name="T67" fmla="*/ 4 h 106"/>
                  <a:gd name="T68" fmla="*/ 415 w 437"/>
                  <a:gd name="T69" fmla="*/ 9 h 106"/>
                  <a:gd name="T70" fmla="*/ 421 w 437"/>
                  <a:gd name="T71" fmla="*/ 16 h 106"/>
                  <a:gd name="T72" fmla="*/ 428 w 437"/>
                  <a:gd name="T73" fmla="*/ 23 h 106"/>
                  <a:gd name="T74" fmla="*/ 434 w 437"/>
                  <a:gd name="T75" fmla="*/ 33 h 106"/>
                  <a:gd name="T76" fmla="*/ 437 w 437"/>
                  <a:gd name="T77" fmla="*/ 42 h 106"/>
                  <a:gd name="T78" fmla="*/ 437 w 437"/>
                  <a:gd name="T79" fmla="*/ 52 h 106"/>
                  <a:gd name="T80" fmla="*/ 437 w 437"/>
                  <a:gd name="T81" fmla="*/ 52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37" h="106">
                    <a:moveTo>
                      <a:pt x="437" y="52"/>
                    </a:moveTo>
                    <a:lnTo>
                      <a:pt x="437" y="52"/>
                    </a:lnTo>
                    <a:lnTo>
                      <a:pt x="437" y="64"/>
                    </a:lnTo>
                    <a:lnTo>
                      <a:pt x="434" y="73"/>
                    </a:lnTo>
                    <a:lnTo>
                      <a:pt x="428" y="83"/>
                    </a:lnTo>
                    <a:lnTo>
                      <a:pt x="421" y="90"/>
                    </a:lnTo>
                    <a:lnTo>
                      <a:pt x="415" y="97"/>
                    </a:lnTo>
                    <a:lnTo>
                      <a:pt x="404" y="102"/>
                    </a:lnTo>
                    <a:lnTo>
                      <a:pt x="396" y="104"/>
                    </a:lnTo>
                    <a:lnTo>
                      <a:pt x="383" y="106"/>
                    </a:lnTo>
                    <a:lnTo>
                      <a:pt x="54" y="106"/>
                    </a:lnTo>
                    <a:lnTo>
                      <a:pt x="54" y="106"/>
                    </a:lnTo>
                    <a:lnTo>
                      <a:pt x="43" y="104"/>
                    </a:lnTo>
                    <a:lnTo>
                      <a:pt x="33" y="102"/>
                    </a:lnTo>
                    <a:lnTo>
                      <a:pt x="24" y="97"/>
                    </a:lnTo>
                    <a:lnTo>
                      <a:pt x="16" y="90"/>
                    </a:lnTo>
                    <a:lnTo>
                      <a:pt x="11" y="83"/>
                    </a:lnTo>
                    <a:lnTo>
                      <a:pt x="5" y="73"/>
                    </a:lnTo>
                    <a:lnTo>
                      <a:pt x="2" y="64"/>
                    </a:lnTo>
                    <a:lnTo>
                      <a:pt x="0" y="52"/>
                    </a:lnTo>
                    <a:lnTo>
                      <a:pt x="0" y="52"/>
                    </a:lnTo>
                    <a:lnTo>
                      <a:pt x="0" y="52"/>
                    </a:lnTo>
                    <a:lnTo>
                      <a:pt x="2" y="42"/>
                    </a:lnTo>
                    <a:lnTo>
                      <a:pt x="5" y="33"/>
                    </a:lnTo>
                    <a:lnTo>
                      <a:pt x="11" y="23"/>
                    </a:lnTo>
                    <a:lnTo>
                      <a:pt x="16" y="16"/>
                    </a:lnTo>
                    <a:lnTo>
                      <a:pt x="24" y="9"/>
                    </a:lnTo>
                    <a:lnTo>
                      <a:pt x="33" y="4"/>
                    </a:lnTo>
                    <a:lnTo>
                      <a:pt x="43" y="0"/>
                    </a:lnTo>
                    <a:lnTo>
                      <a:pt x="54" y="0"/>
                    </a:lnTo>
                    <a:lnTo>
                      <a:pt x="383" y="0"/>
                    </a:lnTo>
                    <a:lnTo>
                      <a:pt x="383" y="0"/>
                    </a:lnTo>
                    <a:lnTo>
                      <a:pt x="396" y="0"/>
                    </a:lnTo>
                    <a:lnTo>
                      <a:pt x="404" y="4"/>
                    </a:lnTo>
                    <a:lnTo>
                      <a:pt x="415" y="9"/>
                    </a:lnTo>
                    <a:lnTo>
                      <a:pt x="421" y="16"/>
                    </a:lnTo>
                    <a:lnTo>
                      <a:pt x="428" y="23"/>
                    </a:lnTo>
                    <a:lnTo>
                      <a:pt x="434" y="33"/>
                    </a:lnTo>
                    <a:lnTo>
                      <a:pt x="437" y="42"/>
                    </a:lnTo>
                    <a:lnTo>
                      <a:pt x="437" y="52"/>
                    </a:lnTo>
                    <a:lnTo>
                      <a:pt x="437" y="52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30"/>
              <p:cNvSpPr>
                <a:spLocks/>
              </p:cNvSpPr>
              <p:nvPr/>
            </p:nvSpPr>
            <p:spPr bwMode="auto">
              <a:xfrm>
                <a:off x="1328747" y="1781166"/>
                <a:ext cx="42608" cy="38110"/>
              </a:xfrm>
              <a:custGeom>
                <a:avLst/>
                <a:gdLst>
                  <a:gd name="T0" fmla="*/ 71 w 71"/>
                  <a:gd name="T1" fmla="*/ 36 h 70"/>
                  <a:gd name="T2" fmla="*/ 71 w 71"/>
                  <a:gd name="T3" fmla="*/ 36 h 70"/>
                  <a:gd name="T4" fmla="*/ 71 w 71"/>
                  <a:gd name="T5" fmla="*/ 43 h 70"/>
                  <a:gd name="T6" fmla="*/ 69 w 71"/>
                  <a:gd name="T7" fmla="*/ 50 h 70"/>
                  <a:gd name="T8" fmla="*/ 66 w 71"/>
                  <a:gd name="T9" fmla="*/ 55 h 70"/>
                  <a:gd name="T10" fmla="*/ 61 w 71"/>
                  <a:gd name="T11" fmla="*/ 60 h 70"/>
                  <a:gd name="T12" fmla="*/ 55 w 71"/>
                  <a:gd name="T13" fmla="*/ 65 h 70"/>
                  <a:gd name="T14" fmla="*/ 50 w 71"/>
                  <a:gd name="T15" fmla="*/ 69 h 70"/>
                  <a:gd name="T16" fmla="*/ 43 w 71"/>
                  <a:gd name="T17" fmla="*/ 70 h 70"/>
                  <a:gd name="T18" fmla="*/ 37 w 71"/>
                  <a:gd name="T19" fmla="*/ 70 h 70"/>
                  <a:gd name="T20" fmla="*/ 37 w 71"/>
                  <a:gd name="T21" fmla="*/ 70 h 70"/>
                  <a:gd name="T22" fmla="*/ 30 w 71"/>
                  <a:gd name="T23" fmla="*/ 70 h 70"/>
                  <a:gd name="T24" fmla="*/ 23 w 71"/>
                  <a:gd name="T25" fmla="*/ 69 h 70"/>
                  <a:gd name="T26" fmla="*/ 16 w 71"/>
                  <a:gd name="T27" fmla="*/ 65 h 70"/>
                  <a:gd name="T28" fmla="*/ 11 w 71"/>
                  <a:gd name="T29" fmla="*/ 60 h 70"/>
                  <a:gd name="T30" fmla="*/ 7 w 71"/>
                  <a:gd name="T31" fmla="*/ 55 h 70"/>
                  <a:gd name="T32" fmla="*/ 4 w 71"/>
                  <a:gd name="T33" fmla="*/ 50 h 70"/>
                  <a:gd name="T34" fmla="*/ 2 w 71"/>
                  <a:gd name="T35" fmla="*/ 43 h 70"/>
                  <a:gd name="T36" fmla="*/ 0 w 71"/>
                  <a:gd name="T37" fmla="*/ 36 h 70"/>
                  <a:gd name="T38" fmla="*/ 0 w 71"/>
                  <a:gd name="T39" fmla="*/ 36 h 70"/>
                  <a:gd name="T40" fmla="*/ 2 w 71"/>
                  <a:gd name="T41" fmla="*/ 29 h 70"/>
                  <a:gd name="T42" fmla="*/ 4 w 71"/>
                  <a:gd name="T43" fmla="*/ 22 h 70"/>
                  <a:gd name="T44" fmla="*/ 7 w 71"/>
                  <a:gd name="T45" fmla="*/ 15 h 70"/>
                  <a:gd name="T46" fmla="*/ 11 w 71"/>
                  <a:gd name="T47" fmla="*/ 10 h 70"/>
                  <a:gd name="T48" fmla="*/ 16 w 71"/>
                  <a:gd name="T49" fmla="*/ 7 h 70"/>
                  <a:gd name="T50" fmla="*/ 23 w 71"/>
                  <a:gd name="T51" fmla="*/ 3 h 70"/>
                  <a:gd name="T52" fmla="*/ 30 w 71"/>
                  <a:gd name="T53" fmla="*/ 1 h 70"/>
                  <a:gd name="T54" fmla="*/ 37 w 71"/>
                  <a:gd name="T55" fmla="*/ 0 h 70"/>
                  <a:gd name="T56" fmla="*/ 37 w 71"/>
                  <a:gd name="T57" fmla="*/ 0 h 70"/>
                  <a:gd name="T58" fmla="*/ 43 w 71"/>
                  <a:gd name="T59" fmla="*/ 1 h 70"/>
                  <a:gd name="T60" fmla="*/ 50 w 71"/>
                  <a:gd name="T61" fmla="*/ 3 h 70"/>
                  <a:gd name="T62" fmla="*/ 55 w 71"/>
                  <a:gd name="T63" fmla="*/ 7 h 70"/>
                  <a:gd name="T64" fmla="*/ 61 w 71"/>
                  <a:gd name="T65" fmla="*/ 10 h 70"/>
                  <a:gd name="T66" fmla="*/ 66 w 71"/>
                  <a:gd name="T67" fmla="*/ 15 h 70"/>
                  <a:gd name="T68" fmla="*/ 69 w 71"/>
                  <a:gd name="T69" fmla="*/ 22 h 70"/>
                  <a:gd name="T70" fmla="*/ 71 w 71"/>
                  <a:gd name="T71" fmla="*/ 29 h 70"/>
                  <a:gd name="T72" fmla="*/ 71 w 71"/>
                  <a:gd name="T73" fmla="*/ 36 h 70"/>
                  <a:gd name="T74" fmla="*/ 71 w 71"/>
                  <a:gd name="T75" fmla="*/ 36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71" h="70">
                    <a:moveTo>
                      <a:pt x="71" y="36"/>
                    </a:moveTo>
                    <a:lnTo>
                      <a:pt x="71" y="36"/>
                    </a:lnTo>
                    <a:lnTo>
                      <a:pt x="71" y="43"/>
                    </a:lnTo>
                    <a:lnTo>
                      <a:pt x="69" y="50"/>
                    </a:lnTo>
                    <a:lnTo>
                      <a:pt x="66" y="55"/>
                    </a:lnTo>
                    <a:lnTo>
                      <a:pt x="61" y="60"/>
                    </a:lnTo>
                    <a:lnTo>
                      <a:pt x="55" y="65"/>
                    </a:lnTo>
                    <a:lnTo>
                      <a:pt x="50" y="69"/>
                    </a:lnTo>
                    <a:lnTo>
                      <a:pt x="43" y="70"/>
                    </a:lnTo>
                    <a:lnTo>
                      <a:pt x="37" y="70"/>
                    </a:lnTo>
                    <a:lnTo>
                      <a:pt x="37" y="70"/>
                    </a:lnTo>
                    <a:lnTo>
                      <a:pt x="30" y="70"/>
                    </a:lnTo>
                    <a:lnTo>
                      <a:pt x="23" y="69"/>
                    </a:lnTo>
                    <a:lnTo>
                      <a:pt x="16" y="65"/>
                    </a:lnTo>
                    <a:lnTo>
                      <a:pt x="11" y="60"/>
                    </a:lnTo>
                    <a:lnTo>
                      <a:pt x="7" y="55"/>
                    </a:lnTo>
                    <a:lnTo>
                      <a:pt x="4" y="50"/>
                    </a:lnTo>
                    <a:lnTo>
                      <a:pt x="2" y="43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2" y="29"/>
                    </a:lnTo>
                    <a:lnTo>
                      <a:pt x="4" y="22"/>
                    </a:lnTo>
                    <a:lnTo>
                      <a:pt x="7" y="15"/>
                    </a:lnTo>
                    <a:lnTo>
                      <a:pt x="11" y="10"/>
                    </a:lnTo>
                    <a:lnTo>
                      <a:pt x="16" y="7"/>
                    </a:lnTo>
                    <a:lnTo>
                      <a:pt x="23" y="3"/>
                    </a:lnTo>
                    <a:lnTo>
                      <a:pt x="30" y="1"/>
                    </a:lnTo>
                    <a:lnTo>
                      <a:pt x="37" y="0"/>
                    </a:lnTo>
                    <a:lnTo>
                      <a:pt x="37" y="0"/>
                    </a:lnTo>
                    <a:lnTo>
                      <a:pt x="43" y="1"/>
                    </a:lnTo>
                    <a:lnTo>
                      <a:pt x="50" y="3"/>
                    </a:lnTo>
                    <a:lnTo>
                      <a:pt x="55" y="7"/>
                    </a:lnTo>
                    <a:lnTo>
                      <a:pt x="61" y="10"/>
                    </a:lnTo>
                    <a:lnTo>
                      <a:pt x="66" y="15"/>
                    </a:lnTo>
                    <a:lnTo>
                      <a:pt x="69" y="22"/>
                    </a:lnTo>
                    <a:lnTo>
                      <a:pt x="71" y="29"/>
                    </a:lnTo>
                    <a:lnTo>
                      <a:pt x="71" y="36"/>
                    </a:lnTo>
                    <a:lnTo>
                      <a:pt x="71" y="36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55000">
                    <a:srgbClr val="2D2D2D">
                      <a:tint val="23500"/>
                      <a:satMod val="16000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1272475" y="4250767"/>
                <a:ext cx="196797" cy="196797"/>
              </a:xfrm>
              <a:prstGeom prst="ellipse">
                <a:avLst/>
              </a:prstGeom>
              <a:gradFill flip="none" rotWithShape="1">
                <a:gsLst>
                  <a:gs pos="38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54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320675" y="4301078"/>
                <a:ext cx="100397" cy="100396"/>
              </a:xfrm>
              <a:prstGeom prst="rect">
                <a:avLst/>
              </a:prstGeom>
              <a:noFill/>
              <a:ln w="952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2" name="Rectangle 31"/>
            <p:cNvSpPr/>
            <p:nvPr userDrawn="1"/>
          </p:nvSpPr>
          <p:spPr>
            <a:xfrm>
              <a:off x="3981450" y="2076450"/>
              <a:ext cx="1181100" cy="2133600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</p:grpSp>
      <p:sp>
        <p:nvSpPr>
          <p:cNvPr id="34" name="Picture Placeholder 33"/>
          <p:cNvSpPr>
            <a:spLocks noGrp="1"/>
          </p:cNvSpPr>
          <p:nvPr>
            <p:ph type="pic" sz="quarter" idx="12"/>
          </p:nvPr>
        </p:nvSpPr>
        <p:spPr>
          <a:xfrm>
            <a:off x="3978275" y="2076450"/>
            <a:ext cx="1181100" cy="2133600"/>
          </a:xfrm>
          <a:prstGeom prst="rect">
            <a:avLst/>
          </a:prstGeom>
        </p:spPr>
        <p:txBody>
          <a:bodyPr/>
          <a:lstStyle>
            <a:lvl1pPr algn="l" rtl="0">
              <a:defRPr sz="1000"/>
            </a:lvl1pPr>
          </a:lstStyle>
          <a:p>
            <a:endParaRPr lang="x-none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593387" y="438150"/>
            <a:ext cx="7957227" cy="4572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3000" b="0" cap="none" spc="0" baseline="0">
                <a:solidFill>
                  <a:schemeClr val="tx2"/>
                </a:solidFill>
                <a:latin typeface="Lato Light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5313" y="925137"/>
            <a:ext cx="7953375" cy="2286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Lato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" name="Oval 15">
            <a:hlinkClick r:id="" action="ppaction://hlinkshowjump?jump=previousslide"/>
          </p:cNvPr>
          <p:cNvSpPr/>
          <p:nvPr userDrawn="1"/>
        </p:nvSpPr>
        <p:spPr>
          <a:xfrm>
            <a:off x="8569326" y="4759325"/>
            <a:ext cx="176212" cy="176212"/>
          </a:xfrm>
          <a:prstGeom prst="ellipse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17" name="Freeform 277">
            <a:hlinkClick r:id="" action="ppaction://hlinkshowjump?jump=previousslide"/>
          </p:cNvPr>
          <p:cNvSpPr>
            <a:spLocks/>
          </p:cNvSpPr>
          <p:nvPr userDrawn="1"/>
        </p:nvSpPr>
        <p:spPr bwMode="auto">
          <a:xfrm rot="5400000">
            <a:off x="8611120" y="4823710"/>
            <a:ext cx="82459" cy="48571"/>
          </a:xfrm>
          <a:custGeom>
            <a:avLst/>
            <a:gdLst/>
            <a:ahLst/>
            <a:cxnLst>
              <a:cxn ang="0">
                <a:pos x="288" y="17"/>
              </a:cxn>
              <a:cxn ang="0">
                <a:pos x="273" y="3"/>
              </a:cxn>
              <a:cxn ang="0">
                <a:pos x="270" y="1"/>
              </a:cxn>
              <a:cxn ang="0">
                <a:pos x="267" y="0"/>
              </a:cxn>
              <a:cxn ang="0">
                <a:pos x="262" y="1"/>
              </a:cxn>
              <a:cxn ang="0">
                <a:pos x="260" y="3"/>
              </a:cxn>
              <a:cxn ang="0">
                <a:pos x="145" y="118"/>
              </a:cxn>
              <a:cxn ang="0">
                <a:pos x="30" y="3"/>
              </a:cxn>
              <a:cxn ang="0">
                <a:pos x="27" y="1"/>
              </a:cxn>
              <a:cxn ang="0">
                <a:pos x="22" y="0"/>
              </a:cxn>
              <a:cxn ang="0">
                <a:pos x="19" y="1"/>
              </a:cxn>
              <a:cxn ang="0">
                <a:pos x="16" y="3"/>
              </a:cxn>
              <a:cxn ang="0">
                <a:pos x="1" y="17"/>
              </a:cxn>
              <a:cxn ang="0">
                <a:pos x="0" y="21"/>
              </a:cxn>
              <a:cxn ang="0">
                <a:pos x="0" y="24"/>
              </a:cxn>
              <a:cxn ang="0">
                <a:pos x="0" y="28"/>
              </a:cxn>
              <a:cxn ang="0">
                <a:pos x="1" y="30"/>
              </a:cxn>
              <a:cxn ang="0">
                <a:pos x="138" y="167"/>
              </a:cxn>
              <a:cxn ang="0">
                <a:pos x="141" y="169"/>
              </a:cxn>
              <a:cxn ang="0">
                <a:pos x="145" y="171"/>
              </a:cxn>
              <a:cxn ang="0">
                <a:pos x="148" y="169"/>
              </a:cxn>
              <a:cxn ang="0">
                <a:pos x="151" y="167"/>
              </a:cxn>
              <a:cxn ang="0">
                <a:pos x="288" y="30"/>
              </a:cxn>
              <a:cxn ang="0">
                <a:pos x="290" y="28"/>
              </a:cxn>
              <a:cxn ang="0">
                <a:pos x="290" y="24"/>
              </a:cxn>
              <a:cxn ang="0">
                <a:pos x="290" y="21"/>
              </a:cxn>
              <a:cxn ang="0">
                <a:pos x="288" y="17"/>
              </a:cxn>
            </a:cxnLst>
            <a:rect l="0" t="0" r="r" b="b"/>
            <a:pathLst>
              <a:path w="290" h="171">
                <a:moveTo>
                  <a:pt x="288" y="17"/>
                </a:moveTo>
                <a:lnTo>
                  <a:pt x="273" y="3"/>
                </a:lnTo>
                <a:lnTo>
                  <a:pt x="270" y="1"/>
                </a:lnTo>
                <a:lnTo>
                  <a:pt x="267" y="0"/>
                </a:lnTo>
                <a:lnTo>
                  <a:pt x="262" y="1"/>
                </a:lnTo>
                <a:lnTo>
                  <a:pt x="260" y="3"/>
                </a:lnTo>
                <a:lnTo>
                  <a:pt x="145" y="118"/>
                </a:lnTo>
                <a:lnTo>
                  <a:pt x="30" y="3"/>
                </a:lnTo>
                <a:lnTo>
                  <a:pt x="27" y="1"/>
                </a:lnTo>
                <a:lnTo>
                  <a:pt x="22" y="0"/>
                </a:lnTo>
                <a:lnTo>
                  <a:pt x="19" y="1"/>
                </a:lnTo>
                <a:lnTo>
                  <a:pt x="16" y="3"/>
                </a:lnTo>
                <a:lnTo>
                  <a:pt x="1" y="17"/>
                </a:lnTo>
                <a:lnTo>
                  <a:pt x="0" y="21"/>
                </a:lnTo>
                <a:lnTo>
                  <a:pt x="0" y="24"/>
                </a:lnTo>
                <a:lnTo>
                  <a:pt x="0" y="28"/>
                </a:lnTo>
                <a:lnTo>
                  <a:pt x="1" y="30"/>
                </a:lnTo>
                <a:lnTo>
                  <a:pt x="138" y="167"/>
                </a:lnTo>
                <a:lnTo>
                  <a:pt x="141" y="169"/>
                </a:lnTo>
                <a:lnTo>
                  <a:pt x="145" y="171"/>
                </a:lnTo>
                <a:lnTo>
                  <a:pt x="148" y="169"/>
                </a:lnTo>
                <a:lnTo>
                  <a:pt x="151" y="167"/>
                </a:lnTo>
                <a:lnTo>
                  <a:pt x="288" y="30"/>
                </a:lnTo>
                <a:lnTo>
                  <a:pt x="290" y="28"/>
                </a:lnTo>
                <a:lnTo>
                  <a:pt x="290" y="24"/>
                </a:lnTo>
                <a:lnTo>
                  <a:pt x="290" y="21"/>
                </a:lnTo>
                <a:lnTo>
                  <a:pt x="288" y="1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x-none"/>
          </a:p>
        </p:txBody>
      </p:sp>
      <p:sp>
        <p:nvSpPr>
          <p:cNvPr id="20" name="Oval 19">
            <a:hlinkClick r:id="" action="ppaction://hlinkshowjump?jump=nextslide"/>
          </p:cNvPr>
          <p:cNvSpPr/>
          <p:nvPr userDrawn="1"/>
        </p:nvSpPr>
        <p:spPr>
          <a:xfrm rot="10800000">
            <a:off x="8812212" y="4759325"/>
            <a:ext cx="176212" cy="176212"/>
          </a:xfrm>
          <a:prstGeom prst="ellipse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21" name="Freeform 277">
            <a:hlinkClick r:id="" action="ppaction://hlinkshowjump?jump=nextslide"/>
          </p:cNvPr>
          <p:cNvSpPr>
            <a:spLocks/>
          </p:cNvSpPr>
          <p:nvPr userDrawn="1"/>
        </p:nvSpPr>
        <p:spPr bwMode="auto">
          <a:xfrm rot="16200000">
            <a:off x="8864171" y="4822581"/>
            <a:ext cx="82459" cy="48571"/>
          </a:xfrm>
          <a:custGeom>
            <a:avLst/>
            <a:gdLst/>
            <a:ahLst/>
            <a:cxnLst>
              <a:cxn ang="0">
                <a:pos x="288" y="17"/>
              </a:cxn>
              <a:cxn ang="0">
                <a:pos x="273" y="3"/>
              </a:cxn>
              <a:cxn ang="0">
                <a:pos x="270" y="1"/>
              </a:cxn>
              <a:cxn ang="0">
                <a:pos x="267" y="0"/>
              </a:cxn>
              <a:cxn ang="0">
                <a:pos x="262" y="1"/>
              </a:cxn>
              <a:cxn ang="0">
                <a:pos x="260" y="3"/>
              </a:cxn>
              <a:cxn ang="0">
                <a:pos x="145" y="118"/>
              </a:cxn>
              <a:cxn ang="0">
                <a:pos x="30" y="3"/>
              </a:cxn>
              <a:cxn ang="0">
                <a:pos x="27" y="1"/>
              </a:cxn>
              <a:cxn ang="0">
                <a:pos x="22" y="0"/>
              </a:cxn>
              <a:cxn ang="0">
                <a:pos x="19" y="1"/>
              </a:cxn>
              <a:cxn ang="0">
                <a:pos x="16" y="3"/>
              </a:cxn>
              <a:cxn ang="0">
                <a:pos x="1" y="17"/>
              </a:cxn>
              <a:cxn ang="0">
                <a:pos x="0" y="21"/>
              </a:cxn>
              <a:cxn ang="0">
                <a:pos x="0" y="24"/>
              </a:cxn>
              <a:cxn ang="0">
                <a:pos x="0" y="28"/>
              </a:cxn>
              <a:cxn ang="0">
                <a:pos x="1" y="30"/>
              </a:cxn>
              <a:cxn ang="0">
                <a:pos x="138" y="167"/>
              </a:cxn>
              <a:cxn ang="0">
                <a:pos x="141" y="169"/>
              </a:cxn>
              <a:cxn ang="0">
                <a:pos x="145" y="171"/>
              </a:cxn>
              <a:cxn ang="0">
                <a:pos x="148" y="169"/>
              </a:cxn>
              <a:cxn ang="0">
                <a:pos x="151" y="167"/>
              </a:cxn>
              <a:cxn ang="0">
                <a:pos x="288" y="30"/>
              </a:cxn>
              <a:cxn ang="0">
                <a:pos x="290" y="28"/>
              </a:cxn>
              <a:cxn ang="0">
                <a:pos x="290" y="24"/>
              </a:cxn>
              <a:cxn ang="0">
                <a:pos x="290" y="21"/>
              </a:cxn>
              <a:cxn ang="0">
                <a:pos x="288" y="17"/>
              </a:cxn>
            </a:cxnLst>
            <a:rect l="0" t="0" r="r" b="b"/>
            <a:pathLst>
              <a:path w="290" h="171">
                <a:moveTo>
                  <a:pt x="288" y="17"/>
                </a:moveTo>
                <a:lnTo>
                  <a:pt x="273" y="3"/>
                </a:lnTo>
                <a:lnTo>
                  <a:pt x="270" y="1"/>
                </a:lnTo>
                <a:lnTo>
                  <a:pt x="267" y="0"/>
                </a:lnTo>
                <a:lnTo>
                  <a:pt x="262" y="1"/>
                </a:lnTo>
                <a:lnTo>
                  <a:pt x="260" y="3"/>
                </a:lnTo>
                <a:lnTo>
                  <a:pt x="145" y="118"/>
                </a:lnTo>
                <a:lnTo>
                  <a:pt x="30" y="3"/>
                </a:lnTo>
                <a:lnTo>
                  <a:pt x="27" y="1"/>
                </a:lnTo>
                <a:lnTo>
                  <a:pt x="22" y="0"/>
                </a:lnTo>
                <a:lnTo>
                  <a:pt x="19" y="1"/>
                </a:lnTo>
                <a:lnTo>
                  <a:pt x="16" y="3"/>
                </a:lnTo>
                <a:lnTo>
                  <a:pt x="1" y="17"/>
                </a:lnTo>
                <a:lnTo>
                  <a:pt x="0" y="21"/>
                </a:lnTo>
                <a:lnTo>
                  <a:pt x="0" y="24"/>
                </a:lnTo>
                <a:lnTo>
                  <a:pt x="0" y="28"/>
                </a:lnTo>
                <a:lnTo>
                  <a:pt x="1" y="30"/>
                </a:lnTo>
                <a:lnTo>
                  <a:pt x="138" y="167"/>
                </a:lnTo>
                <a:lnTo>
                  <a:pt x="141" y="169"/>
                </a:lnTo>
                <a:lnTo>
                  <a:pt x="145" y="171"/>
                </a:lnTo>
                <a:lnTo>
                  <a:pt x="148" y="169"/>
                </a:lnTo>
                <a:lnTo>
                  <a:pt x="151" y="167"/>
                </a:lnTo>
                <a:lnTo>
                  <a:pt x="288" y="30"/>
                </a:lnTo>
                <a:lnTo>
                  <a:pt x="290" y="28"/>
                </a:lnTo>
                <a:lnTo>
                  <a:pt x="290" y="24"/>
                </a:lnTo>
                <a:lnTo>
                  <a:pt x="290" y="21"/>
                </a:lnTo>
                <a:lnTo>
                  <a:pt x="288" y="1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x-none"/>
          </a:p>
        </p:txBody>
      </p:sp>
      <p:cxnSp>
        <p:nvCxnSpPr>
          <p:cNvPr id="33" name="Straight Connector 32"/>
          <p:cNvCxnSpPr/>
          <p:nvPr userDrawn="1"/>
        </p:nvCxnSpPr>
        <p:spPr>
          <a:xfrm>
            <a:off x="4114800" y="1236662"/>
            <a:ext cx="914400" cy="1588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 userDrawn="1"/>
        </p:nvSpPr>
        <p:spPr>
          <a:xfrm>
            <a:off x="8615374" y="245277"/>
            <a:ext cx="261926" cy="26192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38" name="TextBox 37"/>
          <p:cNvSpPr txBox="1"/>
          <p:nvPr userDrawn="1"/>
        </p:nvSpPr>
        <p:spPr>
          <a:xfrm>
            <a:off x="8628854" y="307183"/>
            <a:ext cx="216694" cy="130805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 rtl="0"/>
            <a:fld id="{74661D5A-9BD6-4923-8702-8D0735A2977B}" type="slidenum">
              <a:rPr lang="x-none" sz="850" smtClean="0">
                <a:solidFill>
                  <a:schemeClr val="bg1"/>
                </a:solidFill>
                <a:latin typeface="Lato" pitchFamily="34" charset="0"/>
                <a:ea typeface="Open Sans" pitchFamily="34" charset="0"/>
              </a:rPr>
              <a:pPr algn="ctr" rtl="0"/>
              <a:t>‹#›</a:t>
            </a:fld>
            <a:endParaRPr lang="x-none" sz="850" dirty="0">
              <a:solidFill>
                <a:schemeClr val="bg1"/>
              </a:solidFill>
              <a:latin typeface="Lato" pitchFamily="34" charset="0"/>
              <a:ea typeface="Open Sans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 spd="slow" advClick="0" advTm="2000">
    <p:cover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>
        <p:tmplLst>
          <p:tmpl lvl="1">
            <p:tnLst>
              <p:par>
                <p:cTn xmlns:p14="http://schemas.microsoft.com/office/powerpoint/2010/main" presetID="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" grpId="0" build="p">
        <p:tmplLst>
          <p:tmpl lvl="1">
            <p:tnLst>
              <p:par>
                <p:cTn xmlns:p14="http://schemas.microsoft.com/office/powerpoint/2010/main" presetID="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/>
          <a:lstStyle>
            <a:lvl1pPr algn="l" rtl="0">
              <a:defRPr sz="1600"/>
            </a:lvl1pPr>
          </a:lstStyle>
          <a:p>
            <a:endParaRPr lang="x-none"/>
          </a:p>
        </p:txBody>
      </p:sp>
    </p:spTree>
  </p:cSld>
  <p:clrMapOvr>
    <a:masterClrMapping/>
  </p:clrMapOvr>
  <p:transition xmlns:p14="http://schemas.microsoft.com/office/powerpoint/2010/main" spd="slow" advClick="0" advTm="2000">
    <p:cover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o We Ar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4871952" y="1849891"/>
            <a:ext cx="3685946" cy="2556558"/>
          </a:xfrm>
          <a:prstGeom prst="rect">
            <a:avLst/>
          </a:prstGeom>
        </p:spPr>
        <p:txBody>
          <a:bodyPr>
            <a:normAutofit/>
          </a:bodyPr>
          <a:lstStyle>
            <a:lvl1pPr algn="l" rtl="0">
              <a:defRPr sz="1200"/>
            </a:lvl1pPr>
          </a:lstStyle>
          <a:p>
            <a:endParaRPr lang="x-none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593387" y="438150"/>
            <a:ext cx="7957227" cy="4572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3000" b="0" cap="none" spc="0" baseline="0">
                <a:solidFill>
                  <a:schemeClr val="tx2"/>
                </a:solidFill>
                <a:latin typeface="Lato Light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5313" y="925137"/>
            <a:ext cx="7953375" cy="2286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Lato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114800" y="1236662"/>
            <a:ext cx="914400" cy="1588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 userDrawn="1"/>
        </p:nvSpPr>
        <p:spPr>
          <a:xfrm>
            <a:off x="8615374" y="245277"/>
            <a:ext cx="261926" cy="26192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10" name="TextBox 9"/>
          <p:cNvSpPr txBox="1"/>
          <p:nvPr userDrawn="1"/>
        </p:nvSpPr>
        <p:spPr>
          <a:xfrm>
            <a:off x="8628854" y="307183"/>
            <a:ext cx="216694" cy="130805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 rtl="0"/>
            <a:fld id="{74661D5A-9BD6-4923-8702-8D0735A2977B}" type="slidenum">
              <a:rPr lang="x-none" sz="850" smtClean="0">
                <a:solidFill>
                  <a:schemeClr val="bg1"/>
                </a:solidFill>
                <a:latin typeface="Lato" pitchFamily="34" charset="0"/>
                <a:ea typeface="Open Sans" pitchFamily="34" charset="0"/>
              </a:rPr>
              <a:pPr algn="ctr" rtl="0"/>
              <a:t>‹#›</a:t>
            </a:fld>
            <a:endParaRPr lang="x-none" sz="850" dirty="0">
              <a:solidFill>
                <a:schemeClr val="bg1"/>
              </a:solidFill>
              <a:latin typeface="Lato" pitchFamily="34" charset="0"/>
              <a:ea typeface="Open Sans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 spd="slow" advClick="0" advTm="2000">
    <p:cover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>
        <p:tmplLst>
          <p:tmpl lvl="1">
            <p:tnLst>
              <p:par>
                <p:cTn xmlns:p14="http://schemas.microsoft.com/office/powerpoint/2010/main" presetID="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" grpId="0" build="p">
        <p:tmplLst>
          <p:tmpl lvl="1">
            <p:tnLst>
              <p:par>
                <p:cTn xmlns:p14="http://schemas.microsoft.com/office/powerpoint/2010/main" presetID="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et Our Team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649412"/>
            <a:ext cx="9144000" cy="2957513"/>
          </a:xfrm>
          <a:prstGeom prst="rect">
            <a:avLst/>
          </a:prstGeom>
          <a:solidFill>
            <a:srgbClr val="283C50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61" name="Rectangle 60"/>
          <p:cNvSpPr/>
          <p:nvPr userDrawn="1"/>
        </p:nvSpPr>
        <p:spPr>
          <a:xfrm>
            <a:off x="2807489" y="3656490"/>
            <a:ext cx="1653200" cy="30591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62" name="Rectangle 61"/>
          <p:cNvSpPr/>
          <p:nvPr userDrawn="1"/>
        </p:nvSpPr>
        <p:spPr>
          <a:xfrm>
            <a:off x="2807489" y="3958911"/>
            <a:ext cx="1653200" cy="30591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63" name="Rectangle 62"/>
          <p:cNvSpPr/>
          <p:nvPr userDrawn="1"/>
        </p:nvSpPr>
        <p:spPr>
          <a:xfrm>
            <a:off x="4710114" y="3656490"/>
            <a:ext cx="1653200" cy="30591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64" name="Rectangle 63"/>
          <p:cNvSpPr/>
          <p:nvPr userDrawn="1"/>
        </p:nvSpPr>
        <p:spPr>
          <a:xfrm>
            <a:off x="4710114" y="3958911"/>
            <a:ext cx="1653200" cy="30591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65" name="Rectangle 64"/>
          <p:cNvSpPr/>
          <p:nvPr userDrawn="1"/>
        </p:nvSpPr>
        <p:spPr>
          <a:xfrm>
            <a:off x="6586538" y="3656490"/>
            <a:ext cx="1653200" cy="30591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66" name="Rectangle 65"/>
          <p:cNvSpPr/>
          <p:nvPr userDrawn="1"/>
        </p:nvSpPr>
        <p:spPr>
          <a:xfrm>
            <a:off x="6586538" y="3958911"/>
            <a:ext cx="1653200" cy="30591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13" name="Rectangle 12"/>
          <p:cNvSpPr/>
          <p:nvPr userDrawn="1"/>
        </p:nvSpPr>
        <p:spPr>
          <a:xfrm>
            <a:off x="914400" y="3656490"/>
            <a:ext cx="1653200" cy="30591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60" name="Rectangle 59"/>
          <p:cNvSpPr/>
          <p:nvPr userDrawn="1"/>
        </p:nvSpPr>
        <p:spPr>
          <a:xfrm>
            <a:off x="914400" y="3958911"/>
            <a:ext cx="1653200" cy="30591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914400" y="2037078"/>
            <a:ext cx="1653200" cy="1456392"/>
          </a:xfrm>
          <a:prstGeom prst="rect">
            <a:avLst/>
          </a:prstGeom>
        </p:spPr>
        <p:txBody>
          <a:bodyPr>
            <a:normAutofit/>
          </a:bodyPr>
          <a:lstStyle>
            <a:lvl1pPr algn="l" rtl="0">
              <a:defRPr sz="1200"/>
            </a:lvl1pPr>
          </a:lstStyle>
          <a:p>
            <a:endParaRPr lang="x-none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593387" y="438150"/>
            <a:ext cx="7957227" cy="4572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3000" b="0" cap="none" spc="0" baseline="0">
                <a:solidFill>
                  <a:schemeClr val="tx2"/>
                </a:solidFill>
                <a:latin typeface="Lato Light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5313" y="925137"/>
            <a:ext cx="7953375" cy="2286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Lato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Isosceles Triangle 14"/>
          <p:cNvSpPr/>
          <p:nvPr userDrawn="1"/>
        </p:nvSpPr>
        <p:spPr>
          <a:xfrm>
            <a:off x="1658196" y="3603409"/>
            <a:ext cx="165608" cy="65390"/>
          </a:xfrm>
          <a:prstGeom prst="triangle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940686" y="3707031"/>
            <a:ext cx="1600628" cy="196808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1000" b="0">
                <a:solidFill>
                  <a:schemeClr val="tx1">
                    <a:lumMod val="65000"/>
                    <a:lumOff val="35000"/>
                  </a:schemeClr>
                </a:solidFill>
                <a:latin typeface="Lato Black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940686" y="3991050"/>
            <a:ext cx="1600628" cy="196808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900" b="0">
                <a:solidFill>
                  <a:schemeClr val="tx1">
                    <a:lumMod val="65000"/>
                    <a:lumOff val="35000"/>
                  </a:schemeClr>
                </a:solidFill>
                <a:latin typeface="Lato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3" name="Picture Placeholder 18"/>
          <p:cNvSpPr>
            <a:spLocks noGrp="1"/>
          </p:cNvSpPr>
          <p:nvPr>
            <p:ph type="pic" sz="quarter" idx="15"/>
          </p:nvPr>
        </p:nvSpPr>
        <p:spPr>
          <a:xfrm>
            <a:off x="2804984" y="2037078"/>
            <a:ext cx="1653200" cy="1456392"/>
          </a:xfrm>
          <a:prstGeom prst="rect">
            <a:avLst/>
          </a:prstGeom>
        </p:spPr>
        <p:txBody>
          <a:bodyPr>
            <a:normAutofit/>
          </a:bodyPr>
          <a:lstStyle>
            <a:lvl1pPr algn="l" rtl="0">
              <a:defRPr sz="1200"/>
            </a:lvl1pPr>
          </a:lstStyle>
          <a:p>
            <a:endParaRPr lang="x-none"/>
          </a:p>
        </p:txBody>
      </p:sp>
      <p:sp>
        <p:nvSpPr>
          <p:cNvPr id="35" name="Isosceles Triangle 34"/>
          <p:cNvSpPr/>
          <p:nvPr userDrawn="1"/>
        </p:nvSpPr>
        <p:spPr>
          <a:xfrm>
            <a:off x="3548780" y="3603409"/>
            <a:ext cx="165608" cy="65390"/>
          </a:xfrm>
          <a:prstGeom prst="triangle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36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2831270" y="3707031"/>
            <a:ext cx="1600628" cy="196808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1000" b="0">
                <a:solidFill>
                  <a:schemeClr val="tx1">
                    <a:lumMod val="65000"/>
                    <a:lumOff val="35000"/>
                  </a:schemeClr>
                </a:solidFill>
                <a:latin typeface="Lato Black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7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2831270" y="3991050"/>
            <a:ext cx="1600628" cy="196808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900" b="0">
                <a:solidFill>
                  <a:schemeClr val="tx1">
                    <a:lumMod val="65000"/>
                    <a:lumOff val="35000"/>
                  </a:schemeClr>
                </a:solidFill>
                <a:latin typeface="Lato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9" name="Picture Placeholder 18"/>
          <p:cNvSpPr>
            <a:spLocks noGrp="1"/>
          </p:cNvSpPr>
          <p:nvPr>
            <p:ph type="pic" sz="quarter" idx="18"/>
          </p:nvPr>
        </p:nvSpPr>
        <p:spPr>
          <a:xfrm>
            <a:off x="4709854" y="2037078"/>
            <a:ext cx="1653200" cy="1456392"/>
          </a:xfrm>
          <a:prstGeom prst="rect">
            <a:avLst/>
          </a:prstGeom>
        </p:spPr>
        <p:txBody>
          <a:bodyPr>
            <a:normAutofit/>
          </a:bodyPr>
          <a:lstStyle>
            <a:lvl1pPr algn="l" rtl="0">
              <a:defRPr sz="1200"/>
            </a:lvl1pPr>
          </a:lstStyle>
          <a:p>
            <a:endParaRPr lang="x-none"/>
          </a:p>
        </p:txBody>
      </p:sp>
      <p:sp>
        <p:nvSpPr>
          <p:cNvPr id="41" name="Isosceles Triangle 40"/>
          <p:cNvSpPr/>
          <p:nvPr userDrawn="1"/>
        </p:nvSpPr>
        <p:spPr>
          <a:xfrm>
            <a:off x="5453650" y="3603409"/>
            <a:ext cx="165608" cy="65390"/>
          </a:xfrm>
          <a:prstGeom prst="triangle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42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4736140" y="3707031"/>
            <a:ext cx="1600628" cy="196808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1000" b="0">
                <a:solidFill>
                  <a:schemeClr val="tx1">
                    <a:lumMod val="65000"/>
                    <a:lumOff val="35000"/>
                  </a:schemeClr>
                </a:solidFill>
                <a:latin typeface="Lato Black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3" name="Text Placeholder 10"/>
          <p:cNvSpPr>
            <a:spLocks noGrp="1"/>
          </p:cNvSpPr>
          <p:nvPr>
            <p:ph type="body" sz="quarter" idx="20"/>
          </p:nvPr>
        </p:nvSpPr>
        <p:spPr>
          <a:xfrm>
            <a:off x="4736140" y="3991050"/>
            <a:ext cx="1600628" cy="196808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900" b="0">
                <a:solidFill>
                  <a:schemeClr val="tx1">
                    <a:lumMod val="65000"/>
                    <a:lumOff val="35000"/>
                  </a:schemeClr>
                </a:solidFill>
                <a:latin typeface="Lato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5" name="Picture Placeholder 18"/>
          <p:cNvSpPr>
            <a:spLocks noGrp="1"/>
          </p:cNvSpPr>
          <p:nvPr>
            <p:ph type="pic" sz="quarter" idx="21"/>
          </p:nvPr>
        </p:nvSpPr>
        <p:spPr>
          <a:xfrm>
            <a:off x="6588530" y="2037078"/>
            <a:ext cx="1653200" cy="1456392"/>
          </a:xfrm>
          <a:prstGeom prst="rect">
            <a:avLst/>
          </a:prstGeom>
        </p:spPr>
        <p:txBody>
          <a:bodyPr>
            <a:normAutofit/>
          </a:bodyPr>
          <a:lstStyle>
            <a:lvl1pPr algn="l" rtl="0">
              <a:defRPr sz="1200"/>
            </a:lvl1pPr>
          </a:lstStyle>
          <a:p>
            <a:endParaRPr lang="x-none" dirty="0"/>
          </a:p>
        </p:txBody>
      </p:sp>
      <p:sp>
        <p:nvSpPr>
          <p:cNvPr id="47" name="Isosceles Triangle 46"/>
          <p:cNvSpPr/>
          <p:nvPr userDrawn="1"/>
        </p:nvSpPr>
        <p:spPr>
          <a:xfrm>
            <a:off x="7332326" y="3603409"/>
            <a:ext cx="165608" cy="65390"/>
          </a:xfrm>
          <a:prstGeom prst="triangle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48" name="Text Placeholder 10"/>
          <p:cNvSpPr>
            <a:spLocks noGrp="1"/>
          </p:cNvSpPr>
          <p:nvPr>
            <p:ph type="body" sz="quarter" idx="22"/>
          </p:nvPr>
        </p:nvSpPr>
        <p:spPr>
          <a:xfrm>
            <a:off x="6614816" y="3707031"/>
            <a:ext cx="1600628" cy="196808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1000" b="0">
                <a:solidFill>
                  <a:schemeClr val="tx1">
                    <a:lumMod val="65000"/>
                    <a:lumOff val="35000"/>
                  </a:schemeClr>
                </a:solidFill>
                <a:latin typeface="Lato Black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9" name="Text Placeholder 10"/>
          <p:cNvSpPr>
            <a:spLocks noGrp="1"/>
          </p:cNvSpPr>
          <p:nvPr>
            <p:ph type="body" sz="quarter" idx="23"/>
          </p:nvPr>
        </p:nvSpPr>
        <p:spPr>
          <a:xfrm>
            <a:off x="6614816" y="3991050"/>
            <a:ext cx="1600628" cy="196808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900" b="0">
                <a:solidFill>
                  <a:schemeClr val="tx1">
                    <a:lumMod val="65000"/>
                    <a:lumOff val="35000"/>
                  </a:schemeClr>
                </a:solidFill>
                <a:latin typeface="Lato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7" name="Oval 66">
            <a:hlinkClick r:id="" action="ppaction://hlinkshowjump?jump=previousslide"/>
          </p:cNvPr>
          <p:cNvSpPr/>
          <p:nvPr userDrawn="1"/>
        </p:nvSpPr>
        <p:spPr>
          <a:xfrm>
            <a:off x="295275" y="3019425"/>
            <a:ext cx="247650" cy="247650"/>
          </a:xfrm>
          <a:prstGeom prst="ellipse">
            <a:avLst/>
          </a:prstGeom>
          <a:noFill/>
          <a:ln w="952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68" name="Freeform 277">
            <a:hlinkClick r:id="" action="ppaction://hlinkshowjump?jump=previousslide"/>
          </p:cNvPr>
          <p:cNvSpPr>
            <a:spLocks/>
          </p:cNvSpPr>
          <p:nvPr userDrawn="1"/>
        </p:nvSpPr>
        <p:spPr bwMode="auto">
          <a:xfrm rot="5400000">
            <a:off x="354013" y="3109912"/>
            <a:ext cx="115888" cy="68262"/>
          </a:xfrm>
          <a:custGeom>
            <a:avLst/>
            <a:gdLst/>
            <a:ahLst/>
            <a:cxnLst>
              <a:cxn ang="0">
                <a:pos x="288" y="17"/>
              </a:cxn>
              <a:cxn ang="0">
                <a:pos x="273" y="3"/>
              </a:cxn>
              <a:cxn ang="0">
                <a:pos x="270" y="1"/>
              </a:cxn>
              <a:cxn ang="0">
                <a:pos x="267" y="0"/>
              </a:cxn>
              <a:cxn ang="0">
                <a:pos x="262" y="1"/>
              </a:cxn>
              <a:cxn ang="0">
                <a:pos x="260" y="3"/>
              </a:cxn>
              <a:cxn ang="0">
                <a:pos x="145" y="118"/>
              </a:cxn>
              <a:cxn ang="0">
                <a:pos x="30" y="3"/>
              </a:cxn>
              <a:cxn ang="0">
                <a:pos x="27" y="1"/>
              </a:cxn>
              <a:cxn ang="0">
                <a:pos x="22" y="0"/>
              </a:cxn>
              <a:cxn ang="0">
                <a:pos x="19" y="1"/>
              </a:cxn>
              <a:cxn ang="0">
                <a:pos x="16" y="3"/>
              </a:cxn>
              <a:cxn ang="0">
                <a:pos x="1" y="17"/>
              </a:cxn>
              <a:cxn ang="0">
                <a:pos x="0" y="21"/>
              </a:cxn>
              <a:cxn ang="0">
                <a:pos x="0" y="24"/>
              </a:cxn>
              <a:cxn ang="0">
                <a:pos x="0" y="28"/>
              </a:cxn>
              <a:cxn ang="0">
                <a:pos x="1" y="30"/>
              </a:cxn>
              <a:cxn ang="0">
                <a:pos x="138" y="167"/>
              </a:cxn>
              <a:cxn ang="0">
                <a:pos x="141" y="169"/>
              </a:cxn>
              <a:cxn ang="0">
                <a:pos x="145" y="171"/>
              </a:cxn>
              <a:cxn ang="0">
                <a:pos x="148" y="169"/>
              </a:cxn>
              <a:cxn ang="0">
                <a:pos x="151" y="167"/>
              </a:cxn>
              <a:cxn ang="0">
                <a:pos x="288" y="30"/>
              </a:cxn>
              <a:cxn ang="0">
                <a:pos x="290" y="28"/>
              </a:cxn>
              <a:cxn ang="0">
                <a:pos x="290" y="24"/>
              </a:cxn>
              <a:cxn ang="0">
                <a:pos x="290" y="21"/>
              </a:cxn>
              <a:cxn ang="0">
                <a:pos x="288" y="17"/>
              </a:cxn>
            </a:cxnLst>
            <a:rect l="0" t="0" r="r" b="b"/>
            <a:pathLst>
              <a:path w="290" h="171">
                <a:moveTo>
                  <a:pt x="288" y="17"/>
                </a:moveTo>
                <a:lnTo>
                  <a:pt x="273" y="3"/>
                </a:lnTo>
                <a:lnTo>
                  <a:pt x="270" y="1"/>
                </a:lnTo>
                <a:lnTo>
                  <a:pt x="267" y="0"/>
                </a:lnTo>
                <a:lnTo>
                  <a:pt x="262" y="1"/>
                </a:lnTo>
                <a:lnTo>
                  <a:pt x="260" y="3"/>
                </a:lnTo>
                <a:lnTo>
                  <a:pt x="145" y="118"/>
                </a:lnTo>
                <a:lnTo>
                  <a:pt x="30" y="3"/>
                </a:lnTo>
                <a:lnTo>
                  <a:pt x="27" y="1"/>
                </a:lnTo>
                <a:lnTo>
                  <a:pt x="22" y="0"/>
                </a:lnTo>
                <a:lnTo>
                  <a:pt x="19" y="1"/>
                </a:lnTo>
                <a:lnTo>
                  <a:pt x="16" y="3"/>
                </a:lnTo>
                <a:lnTo>
                  <a:pt x="1" y="17"/>
                </a:lnTo>
                <a:lnTo>
                  <a:pt x="0" y="21"/>
                </a:lnTo>
                <a:lnTo>
                  <a:pt x="0" y="24"/>
                </a:lnTo>
                <a:lnTo>
                  <a:pt x="0" y="28"/>
                </a:lnTo>
                <a:lnTo>
                  <a:pt x="1" y="30"/>
                </a:lnTo>
                <a:lnTo>
                  <a:pt x="138" y="167"/>
                </a:lnTo>
                <a:lnTo>
                  <a:pt x="141" y="169"/>
                </a:lnTo>
                <a:lnTo>
                  <a:pt x="145" y="171"/>
                </a:lnTo>
                <a:lnTo>
                  <a:pt x="148" y="169"/>
                </a:lnTo>
                <a:lnTo>
                  <a:pt x="151" y="167"/>
                </a:lnTo>
                <a:lnTo>
                  <a:pt x="288" y="30"/>
                </a:lnTo>
                <a:lnTo>
                  <a:pt x="290" y="28"/>
                </a:lnTo>
                <a:lnTo>
                  <a:pt x="290" y="24"/>
                </a:lnTo>
                <a:lnTo>
                  <a:pt x="290" y="21"/>
                </a:lnTo>
                <a:lnTo>
                  <a:pt x="288" y="17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x-none"/>
          </a:p>
        </p:txBody>
      </p:sp>
      <p:sp>
        <p:nvSpPr>
          <p:cNvPr id="71" name="Oval 70">
            <a:hlinkClick r:id="" action="ppaction://hlinkshowjump?jump=nextslide"/>
          </p:cNvPr>
          <p:cNvSpPr/>
          <p:nvPr userDrawn="1"/>
        </p:nvSpPr>
        <p:spPr>
          <a:xfrm rot="10800000">
            <a:off x="8609013" y="3019425"/>
            <a:ext cx="247650" cy="247650"/>
          </a:xfrm>
          <a:prstGeom prst="ellipse">
            <a:avLst/>
          </a:prstGeom>
          <a:noFill/>
          <a:ln w="952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72" name="Freeform 277">
            <a:hlinkClick r:id="" action="ppaction://hlinkshowjump?jump=nextslide"/>
          </p:cNvPr>
          <p:cNvSpPr>
            <a:spLocks/>
          </p:cNvSpPr>
          <p:nvPr userDrawn="1"/>
        </p:nvSpPr>
        <p:spPr bwMode="auto">
          <a:xfrm rot="16200000">
            <a:off x="8682037" y="3108326"/>
            <a:ext cx="115888" cy="68262"/>
          </a:xfrm>
          <a:custGeom>
            <a:avLst/>
            <a:gdLst/>
            <a:ahLst/>
            <a:cxnLst>
              <a:cxn ang="0">
                <a:pos x="288" y="17"/>
              </a:cxn>
              <a:cxn ang="0">
                <a:pos x="273" y="3"/>
              </a:cxn>
              <a:cxn ang="0">
                <a:pos x="270" y="1"/>
              </a:cxn>
              <a:cxn ang="0">
                <a:pos x="267" y="0"/>
              </a:cxn>
              <a:cxn ang="0">
                <a:pos x="262" y="1"/>
              </a:cxn>
              <a:cxn ang="0">
                <a:pos x="260" y="3"/>
              </a:cxn>
              <a:cxn ang="0">
                <a:pos x="145" y="118"/>
              </a:cxn>
              <a:cxn ang="0">
                <a:pos x="30" y="3"/>
              </a:cxn>
              <a:cxn ang="0">
                <a:pos x="27" y="1"/>
              </a:cxn>
              <a:cxn ang="0">
                <a:pos x="22" y="0"/>
              </a:cxn>
              <a:cxn ang="0">
                <a:pos x="19" y="1"/>
              </a:cxn>
              <a:cxn ang="0">
                <a:pos x="16" y="3"/>
              </a:cxn>
              <a:cxn ang="0">
                <a:pos x="1" y="17"/>
              </a:cxn>
              <a:cxn ang="0">
                <a:pos x="0" y="21"/>
              </a:cxn>
              <a:cxn ang="0">
                <a:pos x="0" y="24"/>
              </a:cxn>
              <a:cxn ang="0">
                <a:pos x="0" y="28"/>
              </a:cxn>
              <a:cxn ang="0">
                <a:pos x="1" y="30"/>
              </a:cxn>
              <a:cxn ang="0">
                <a:pos x="138" y="167"/>
              </a:cxn>
              <a:cxn ang="0">
                <a:pos x="141" y="169"/>
              </a:cxn>
              <a:cxn ang="0">
                <a:pos x="145" y="171"/>
              </a:cxn>
              <a:cxn ang="0">
                <a:pos x="148" y="169"/>
              </a:cxn>
              <a:cxn ang="0">
                <a:pos x="151" y="167"/>
              </a:cxn>
              <a:cxn ang="0">
                <a:pos x="288" y="30"/>
              </a:cxn>
              <a:cxn ang="0">
                <a:pos x="290" y="28"/>
              </a:cxn>
              <a:cxn ang="0">
                <a:pos x="290" y="24"/>
              </a:cxn>
              <a:cxn ang="0">
                <a:pos x="290" y="21"/>
              </a:cxn>
              <a:cxn ang="0">
                <a:pos x="288" y="17"/>
              </a:cxn>
            </a:cxnLst>
            <a:rect l="0" t="0" r="r" b="b"/>
            <a:pathLst>
              <a:path w="290" h="171">
                <a:moveTo>
                  <a:pt x="288" y="17"/>
                </a:moveTo>
                <a:lnTo>
                  <a:pt x="273" y="3"/>
                </a:lnTo>
                <a:lnTo>
                  <a:pt x="270" y="1"/>
                </a:lnTo>
                <a:lnTo>
                  <a:pt x="267" y="0"/>
                </a:lnTo>
                <a:lnTo>
                  <a:pt x="262" y="1"/>
                </a:lnTo>
                <a:lnTo>
                  <a:pt x="260" y="3"/>
                </a:lnTo>
                <a:lnTo>
                  <a:pt x="145" y="118"/>
                </a:lnTo>
                <a:lnTo>
                  <a:pt x="30" y="3"/>
                </a:lnTo>
                <a:lnTo>
                  <a:pt x="27" y="1"/>
                </a:lnTo>
                <a:lnTo>
                  <a:pt x="22" y="0"/>
                </a:lnTo>
                <a:lnTo>
                  <a:pt x="19" y="1"/>
                </a:lnTo>
                <a:lnTo>
                  <a:pt x="16" y="3"/>
                </a:lnTo>
                <a:lnTo>
                  <a:pt x="1" y="17"/>
                </a:lnTo>
                <a:lnTo>
                  <a:pt x="0" y="21"/>
                </a:lnTo>
                <a:lnTo>
                  <a:pt x="0" y="24"/>
                </a:lnTo>
                <a:lnTo>
                  <a:pt x="0" y="28"/>
                </a:lnTo>
                <a:lnTo>
                  <a:pt x="1" y="30"/>
                </a:lnTo>
                <a:lnTo>
                  <a:pt x="138" y="167"/>
                </a:lnTo>
                <a:lnTo>
                  <a:pt x="141" y="169"/>
                </a:lnTo>
                <a:lnTo>
                  <a:pt x="145" y="171"/>
                </a:lnTo>
                <a:lnTo>
                  <a:pt x="148" y="169"/>
                </a:lnTo>
                <a:lnTo>
                  <a:pt x="151" y="167"/>
                </a:lnTo>
                <a:lnTo>
                  <a:pt x="288" y="30"/>
                </a:lnTo>
                <a:lnTo>
                  <a:pt x="290" y="28"/>
                </a:lnTo>
                <a:lnTo>
                  <a:pt x="290" y="24"/>
                </a:lnTo>
                <a:lnTo>
                  <a:pt x="290" y="21"/>
                </a:lnTo>
                <a:lnTo>
                  <a:pt x="288" y="17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x-none"/>
          </a:p>
        </p:txBody>
      </p:sp>
      <p:cxnSp>
        <p:nvCxnSpPr>
          <p:cNvPr id="50" name="Straight Connector 49"/>
          <p:cNvCxnSpPr/>
          <p:nvPr userDrawn="1"/>
        </p:nvCxnSpPr>
        <p:spPr>
          <a:xfrm>
            <a:off x="4114800" y="1236662"/>
            <a:ext cx="914400" cy="1588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 userDrawn="1"/>
        </p:nvSpPr>
        <p:spPr>
          <a:xfrm>
            <a:off x="8615374" y="245277"/>
            <a:ext cx="261926" cy="26192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46" name="TextBox 45"/>
          <p:cNvSpPr txBox="1"/>
          <p:nvPr userDrawn="1"/>
        </p:nvSpPr>
        <p:spPr>
          <a:xfrm>
            <a:off x="8628854" y="307183"/>
            <a:ext cx="216694" cy="130805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 rtl="0"/>
            <a:fld id="{74661D5A-9BD6-4923-8702-8D0735A2977B}" type="slidenum">
              <a:rPr lang="x-none" sz="850" smtClean="0">
                <a:solidFill>
                  <a:schemeClr val="bg1"/>
                </a:solidFill>
                <a:latin typeface="Lato" pitchFamily="34" charset="0"/>
                <a:ea typeface="Open Sans" pitchFamily="34" charset="0"/>
              </a:rPr>
              <a:pPr algn="ctr" rtl="0"/>
              <a:t>‹#›</a:t>
            </a:fld>
            <a:endParaRPr lang="x-none" sz="850" dirty="0">
              <a:solidFill>
                <a:schemeClr val="bg1"/>
              </a:solidFill>
              <a:latin typeface="Lato" pitchFamily="34" charset="0"/>
              <a:ea typeface="Open Sans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 spd="slow" advClick="0" advTm="2000">
    <p:cover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0"/>
                            </p:stCondLst>
                            <p:childTnLst>
                              <p:par>
                                <p:cTn id="72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5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1000"/>
                            </p:stCondLst>
                            <p:childTnLst>
                              <p:par>
                                <p:cTn id="96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1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4500"/>
                            </p:stCondLst>
                            <p:childTnLst>
                              <p:par>
                                <p:cTn id="1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5000"/>
                            </p:stCondLst>
                            <p:childTnLst>
                              <p:par>
                                <p:cTn id="1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5500"/>
                            </p:stCondLst>
                            <p:childTnLst>
                              <p:par>
                                <p:cTn id="1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13" grpId="0" animBg="1"/>
      <p:bldP spid="60" grpId="0" animBg="1"/>
      <p:bldP spid="19" grpId="0"/>
      <p:bldP spid="8" grpId="0" build="p">
        <p:tmplLst>
          <p:tmpl lvl="1">
            <p:tnLst>
              <p:par>
                <p:cTn xmlns:p14="http://schemas.microsoft.com/office/powerpoint/2010/main" presetID="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" grpId="0" build="p">
        <p:tmplLst>
          <p:tmpl lvl="1">
            <p:tnLst>
              <p:par>
                <p:cTn xmlns:p14="http://schemas.microsoft.com/office/powerpoint/2010/main" presetID="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5" grpId="0" animBg="1"/>
      <p:bldP spid="16" grpId="0" build="p">
        <p:tmplLst>
          <p:tmpl lvl="1">
            <p:tnLst>
              <p:par>
                <p:cTn xmlns:p14="http://schemas.microsoft.com/office/powerpoint/2010/main"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xmlns:p14="http://schemas.microsoft.com/office/powerpoint/2010/main"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3" grpId="0"/>
      <p:bldP spid="35" grpId="0" animBg="1"/>
      <p:bldP spid="36" grpId="0" build="p">
        <p:tmplLst>
          <p:tmpl lvl="1">
            <p:tnLst>
              <p:par>
                <p:cTn xmlns:p14="http://schemas.microsoft.com/office/powerpoint/2010/main"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7" grpId="0" build="p">
        <p:tmplLst>
          <p:tmpl lvl="1">
            <p:tnLst>
              <p:par>
                <p:cTn xmlns:p14="http://schemas.microsoft.com/office/powerpoint/2010/main"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9" grpId="0"/>
      <p:bldP spid="41" grpId="0" animBg="1"/>
      <p:bldP spid="42" grpId="0" build="p">
        <p:tmplLst>
          <p:tmpl lvl="1">
            <p:tnLst>
              <p:par>
                <p:cTn xmlns:p14="http://schemas.microsoft.com/office/powerpoint/2010/main"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3" grpId="0" build="p">
        <p:tmplLst>
          <p:tmpl lvl="1">
            <p:tnLst>
              <p:par>
                <p:cTn xmlns:p14="http://schemas.microsoft.com/office/powerpoint/2010/main"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5" grpId="0"/>
      <p:bldP spid="47" grpId="0" animBg="1"/>
      <p:bldP spid="48" grpId="0" build="p">
        <p:tmplLst>
          <p:tmpl lvl="1">
            <p:tnLst>
              <p:par>
                <p:cTn xmlns:p14="http://schemas.microsoft.com/office/powerpoint/2010/main"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9" grpId="0" build="p">
        <p:tmplLst>
          <p:tmpl lvl="1">
            <p:tnLst>
              <p:par>
                <p:cTn xmlns:p14="http://schemas.microsoft.com/office/powerpoint/2010/main"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7" grpId="0" animBg="1"/>
      <p:bldP spid="68" grpId="0" animBg="1"/>
      <p:bldP spid="71" grpId="0" animBg="1"/>
      <p:bldP spid="72" grpId="0" animBg="1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et Individu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649412"/>
            <a:ext cx="9144000" cy="2957513"/>
          </a:xfrm>
          <a:prstGeom prst="rect">
            <a:avLst/>
          </a:prstGeom>
          <a:solidFill>
            <a:srgbClr val="283C50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838200" y="1847850"/>
            <a:ext cx="2819400" cy="2759075"/>
          </a:xfrm>
          <a:prstGeom prst="rect">
            <a:avLst/>
          </a:prstGeom>
        </p:spPr>
        <p:txBody>
          <a:bodyPr>
            <a:normAutofit/>
          </a:bodyPr>
          <a:lstStyle>
            <a:lvl1pPr algn="l" rtl="0">
              <a:defRPr sz="1200"/>
            </a:lvl1pPr>
          </a:lstStyle>
          <a:p>
            <a:endParaRPr lang="x-none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593387" y="438150"/>
            <a:ext cx="7957227" cy="4572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3000" b="0" cap="none" spc="0" baseline="0">
                <a:solidFill>
                  <a:schemeClr val="tx2"/>
                </a:solidFill>
                <a:latin typeface="Lato Light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5313" y="925137"/>
            <a:ext cx="7953375" cy="2286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Lato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114800" y="1236662"/>
            <a:ext cx="914400" cy="1588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 userDrawn="1"/>
        </p:nvSpPr>
        <p:spPr>
          <a:xfrm>
            <a:off x="8615374" y="245277"/>
            <a:ext cx="261926" cy="26192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15" name="TextBox 14"/>
          <p:cNvSpPr txBox="1"/>
          <p:nvPr userDrawn="1"/>
        </p:nvSpPr>
        <p:spPr>
          <a:xfrm>
            <a:off x="8628854" y="307183"/>
            <a:ext cx="216694" cy="130805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 rtl="0"/>
            <a:fld id="{74661D5A-9BD6-4923-8702-8D0735A2977B}" type="slidenum">
              <a:rPr lang="x-none" sz="850" smtClean="0">
                <a:solidFill>
                  <a:schemeClr val="bg1"/>
                </a:solidFill>
                <a:latin typeface="Lato" pitchFamily="34" charset="0"/>
                <a:ea typeface="Open Sans" pitchFamily="34" charset="0"/>
              </a:rPr>
              <a:pPr algn="ctr" rtl="0"/>
              <a:t>‹#›</a:t>
            </a:fld>
            <a:endParaRPr lang="x-none" sz="850" dirty="0">
              <a:solidFill>
                <a:schemeClr val="bg1"/>
              </a:solidFill>
              <a:latin typeface="Lato" pitchFamily="34" charset="0"/>
              <a:ea typeface="Open Sans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 spd="slow" advClick="0" advTm="2000">
    <p:cover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9" grpId="0"/>
      <p:bldP spid="8" grpId="0" build="p">
        <p:tmplLst>
          <p:tmpl lvl="1">
            <p:tnLst>
              <p:par>
                <p:cTn xmlns:p14="http://schemas.microsoft.com/office/powerpoint/2010/main" presetID="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" grpId="0" build="p">
        <p:tmplLst>
          <p:tmpl lvl="1">
            <p:tnLst>
              <p:par>
                <p:cTn xmlns:p14="http://schemas.microsoft.com/office/powerpoint/2010/main" presetID="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838199" y="1847851"/>
            <a:ext cx="3425825" cy="2209799"/>
          </a:xfrm>
          <a:prstGeom prst="rect">
            <a:avLst/>
          </a:prstGeom>
        </p:spPr>
        <p:txBody>
          <a:bodyPr>
            <a:normAutofit/>
          </a:bodyPr>
          <a:lstStyle>
            <a:lvl1pPr algn="l" rtl="0">
              <a:defRPr sz="1200"/>
            </a:lvl1pPr>
          </a:lstStyle>
          <a:p>
            <a:endParaRPr lang="x-none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593387" y="438150"/>
            <a:ext cx="7957227" cy="4572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3000" b="0" cap="none" spc="0" baseline="0">
                <a:solidFill>
                  <a:schemeClr val="tx2"/>
                </a:solidFill>
                <a:latin typeface="Lato Light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5313" y="925137"/>
            <a:ext cx="7953375" cy="2286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Lato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Picture Placeholder 18"/>
          <p:cNvSpPr>
            <a:spLocks noGrp="1"/>
          </p:cNvSpPr>
          <p:nvPr>
            <p:ph type="pic" sz="quarter" idx="15"/>
          </p:nvPr>
        </p:nvSpPr>
        <p:spPr>
          <a:xfrm>
            <a:off x="4879975" y="1847851"/>
            <a:ext cx="3425825" cy="2209799"/>
          </a:xfrm>
          <a:prstGeom prst="rect">
            <a:avLst/>
          </a:prstGeom>
        </p:spPr>
        <p:txBody>
          <a:bodyPr>
            <a:normAutofit/>
          </a:bodyPr>
          <a:lstStyle>
            <a:lvl1pPr algn="l" rtl="0">
              <a:defRPr sz="1200"/>
            </a:lvl1pPr>
          </a:lstStyle>
          <a:p>
            <a:endParaRPr lang="x-none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114800" y="1236662"/>
            <a:ext cx="914400" cy="1588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 userDrawn="1"/>
        </p:nvSpPr>
        <p:spPr>
          <a:xfrm>
            <a:off x="8615374" y="245277"/>
            <a:ext cx="261926" cy="26192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20" name="TextBox 19"/>
          <p:cNvSpPr txBox="1"/>
          <p:nvPr userDrawn="1"/>
        </p:nvSpPr>
        <p:spPr>
          <a:xfrm>
            <a:off x="8628854" y="307183"/>
            <a:ext cx="216694" cy="130805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 rtl="0"/>
            <a:fld id="{74661D5A-9BD6-4923-8702-8D0735A2977B}" type="slidenum">
              <a:rPr lang="x-none" sz="850" smtClean="0">
                <a:solidFill>
                  <a:schemeClr val="bg1"/>
                </a:solidFill>
                <a:latin typeface="Lato" pitchFamily="34" charset="0"/>
                <a:ea typeface="Open Sans" pitchFamily="34" charset="0"/>
              </a:rPr>
              <a:pPr algn="ctr" rtl="0"/>
              <a:t>‹#›</a:t>
            </a:fld>
            <a:endParaRPr lang="x-none" sz="850" dirty="0">
              <a:solidFill>
                <a:schemeClr val="bg1"/>
              </a:solidFill>
              <a:latin typeface="Lato" pitchFamily="34" charset="0"/>
              <a:ea typeface="Open Sans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 spd="slow" advClick="0" advTm="2000">
    <p:cover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>
        <p:tmplLst>
          <p:tmpl lvl="1">
            <p:tnLst>
              <p:par>
                <p:cTn xmlns:p14="http://schemas.microsoft.com/office/powerpoint/2010/main" presetID="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" grpId="0" build="p">
        <p:tmplLst>
          <p:tmpl lvl="1">
            <p:tnLst>
              <p:par>
                <p:cTn xmlns:p14="http://schemas.microsoft.com/office/powerpoint/2010/main" presetID="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Project History P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2"/>
          </p:nvPr>
        </p:nvSpPr>
        <p:spPr>
          <a:xfrm>
            <a:off x="736138" y="1743075"/>
            <a:ext cx="2560060" cy="1371600"/>
          </a:xfrm>
          <a:prstGeom prst="rect">
            <a:avLst/>
          </a:prstGeom>
        </p:spPr>
        <p:txBody>
          <a:bodyPr/>
          <a:lstStyle>
            <a:lvl1pPr algn="l" rtl="0">
              <a:defRPr sz="1400"/>
            </a:lvl1pPr>
          </a:lstStyle>
          <a:p>
            <a:endParaRPr lang="x-none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593387" y="438150"/>
            <a:ext cx="7957227" cy="4572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3000" b="0" cap="none" spc="0" baseline="0">
                <a:solidFill>
                  <a:schemeClr val="tx2"/>
                </a:solidFill>
                <a:latin typeface="Lato Light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5313" y="925137"/>
            <a:ext cx="7953375" cy="2286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Lato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" name="Oval 15">
            <a:hlinkClick r:id="" action="ppaction://hlinkshowjump?jump=previousslide"/>
          </p:cNvPr>
          <p:cNvSpPr/>
          <p:nvPr userDrawn="1"/>
        </p:nvSpPr>
        <p:spPr>
          <a:xfrm>
            <a:off x="8569326" y="4759325"/>
            <a:ext cx="176212" cy="176212"/>
          </a:xfrm>
          <a:prstGeom prst="ellipse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17" name="Freeform 277">
            <a:hlinkClick r:id="" action="ppaction://hlinkshowjump?jump=previousslide"/>
          </p:cNvPr>
          <p:cNvSpPr>
            <a:spLocks/>
          </p:cNvSpPr>
          <p:nvPr userDrawn="1"/>
        </p:nvSpPr>
        <p:spPr bwMode="auto">
          <a:xfrm rot="5400000">
            <a:off x="8611120" y="4823710"/>
            <a:ext cx="82459" cy="48571"/>
          </a:xfrm>
          <a:custGeom>
            <a:avLst/>
            <a:gdLst/>
            <a:ahLst/>
            <a:cxnLst>
              <a:cxn ang="0">
                <a:pos x="288" y="17"/>
              </a:cxn>
              <a:cxn ang="0">
                <a:pos x="273" y="3"/>
              </a:cxn>
              <a:cxn ang="0">
                <a:pos x="270" y="1"/>
              </a:cxn>
              <a:cxn ang="0">
                <a:pos x="267" y="0"/>
              </a:cxn>
              <a:cxn ang="0">
                <a:pos x="262" y="1"/>
              </a:cxn>
              <a:cxn ang="0">
                <a:pos x="260" y="3"/>
              </a:cxn>
              <a:cxn ang="0">
                <a:pos x="145" y="118"/>
              </a:cxn>
              <a:cxn ang="0">
                <a:pos x="30" y="3"/>
              </a:cxn>
              <a:cxn ang="0">
                <a:pos x="27" y="1"/>
              </a:cxn>
              <a:cxn ang="0">
                <a:pos x="22" y="0"/>
              </a:cxn>
              <a:cxn ang="0">
                <a:pos x="19" y="1"/>
              </a:cxn>
              <a:cxn ang="0">
                <a:pos x="16" y="3"/>
              </a:cxn>
              <a:cxn ang="0">
                <a:pos x="1" y="17"/>
              </a:cxn>
              <a:cxn ang="0">
                <a:pos x="0" y="21"/>
              </a:cxn>
              <a:cxn ang="0">
                <a:pos x="0" y="24"/>
              </a:cxn>
              <a:cxn ang="0">
                <a:pos x="0" y="28"/>
              </a:cxn>
              <a:cxn ang="0">
                <a:pos x="1" y="30"/>
              </a:cxn>
              <a:cxn ang="0">
                <a:pos x="138" y="167"/>
              </a:cxn>
              <a:cxn ang="0">
                <a:pos x="141" y="169"/>
              </a:cxn>
              <a:cxn ang="0">
                <a:pos x="145" y="171"/>
              </a:cxn>
              <a:cxn ang="0">
                <a:pos x="148" y="169"/>
              </a:cxn>
              <a:cxn ang="0">
                <a:pos x="151" y="167"/>
              </a:cxn>
              <a:cxn ang="0">
                <a:pos x="288" y="30"/>
              </a:cxn>
              <a:cxn ang="0">
                <a:pos x="290" y="28"/>
              </a:cxn>
              <a:cxn ang="0">
                <a:pos x="290" y="24"/>
              </a:cxn>
              <a:cxn ang="0">
                <a:pos x="290" y="21"/>
              </a:cxn>
              <a:cxn ang="0">
                <a:pos x="288" y="17"/>
              </a:cxn>
            </a:cxnLst>
            <a:rect l="0" t="0" r="r" b="b"/>
            <a:pathLst>
              <a:path w="290" h="171">
                <a:moveTo>
                  <a:pt x="288" y="17"/>
                </a:moveTo>
                <a:lnTo>
                  <a:pt x="273" y="3"/>
                </a:lnTo>
                <a:lnTo>
                  <a:pt x="270" y="1"/>
                </a:lnTo>
                <a:lnTo>
                  <a:pt x="267" y="0"/>
                </a:lnTo>
                <a:lnTo>
                  <a:pt x="262" y="1"/>
                </a:lnTo>
                <a:lnTo>
                  <a:pt x="260" y="3"/>
                </a:lnTo>
                <a:lnTo>
                  <a:pt x="145" y="118"/>
                </a:lnTo>
                <a:lnTo>
                  <a:pt x="30" y="3"/>
                </a:lnTo>
                <a:lnTo>
                  <a:pt x="27" y="1"/>
                </a:lnTo>
                <a:lnTo>
                  <a:pt x="22" y="0"/>
                </a:lnTo>
                <a:lnTo>
                  <a:pt x="19" y="1"/>
                </a:lnTo>
                <a:lnTo>
                  <a:pt x="16" y="3"/>
                </a:lnTo>
                <a:lnTo>
                  <a:pt x="1" y="17"/>
                </a:lnTo>
                <a:lnTo>
                  <a:pt x="0" y="21"/>
                </a:lnTo>
                <a:lnTo>
                  <a:pt x="0" y="24"/>
                </a:lnTo>
                <a:lnTo>
                  <a:pt x="0" y="28"/>
                </a:lnTo>
                <a:lnTo>
                  <a:pt x="1" y="30"/>
                </a:lnTo>
                <a:lnTo>
                  <a:pt x="138" y="167"/>
                </a:lnTo>
                <a:lnTo>
                  <a:pt x="141" y="169"/>
                </a:lnTo>
                <a:lnTo>
                  <a:pt x="145" y="171"/>
                </a:lnTo>
                <a:lnTo>
                  <a:pt x="148" y="169"/>
                </a:lnTo>
                <a:lnTo>
                  <a:pt x="151" y="167"/>
                </a:lnTo>
                <a:lnTo>
                  <a:pt x="288" y="30"/>
                </a:lnTo>
                <a:lnTo>
                  <a:pt x="290" y="28"/>
                </a:lnTo>
                <a:lnTo>
                  <a:pt x="290" y="24"/>
                </a:lnTo>
                <a:lnTo>
                  <a:pt x="290" y="21"/>
                </a:lnTo>
                <a:lnTo>
                  <a:pt x="288" y="1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x-none"/>
          </a:p>
        </p:txBody>
      </p:sp>
      <p:sp>
        <p:nvSpPr>
          <p:cNvPr id="20" name="Oval 19">
            <a:hlinkClick r:id="" action="ppaction://hlinkshowjump?jump=nextslide"/>
          </p:cNvPr>
          <p:cNvSpPr/>
          <p:nvPr userDrawn="1"/>
        </p:nvSpPr>
        <p:spPr>
          <a:xfrm rot="10800000">
            <a:off x="8812212" y="4759325"/>
            <a:ext cx="176212" cy="176212"/>
          </a:xfrm>
          <a:prstGeom prst="ellipse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21" name="Freeform 277">
            <a:hlinkClick r:id="" action="ppaction://hlinkshowjump?jump=nextslide"/>
          </p:cNvPr>
          <p:cNvSpPr>
            <a:spLocks/>
          </p:cNvSpPr>
          <p:nvPr userDrawn="1"/>
        </p:nvSpPr>
        <p:spPr bwMode="auto">
          <a:xfrm rot="16200000">
            <a:off x="8864171" y="4822581"/>
            <a:ext cx="82459" cy="48571"/>
          </a:xfrm>
          <a:custGeom>
            <a:avLst/>
            <a:gdLst/>
            <a:ahLst/>
            <a:cxnLst>
              <a:cxn ang="0">
                <a:pos x="288" y="17"/>
              </a:cxn>
              <a:cxn ang="0">
                <a:pos x="273" y="3"/>
              </a:cxn>
              <a:cxn ang="0">
                <a:pos x="270" y="1"/>
              </a:cxn>
              <a:cxn ang="0">
                <a:pos x="267" y="0"/>
              </a:cxn>
              <a:cxn ang="0">
                <a:pos x="262" y="1"/>
              </a:cxn>
              <a:cxn ang="0">
                <a:pos x="260" y="3"/>
              </a:cxn>
              <a:cxn ang="0">
                <a:pos x="145" y="118"/>
              </a:cxn>
              <a:cxn ang="0">
                <a:pos x="30" y="3"/>
              </a:cxn>
              <a:cxn ang="0">
                <a:pos x="27" y="1"/>
              </a:cxn>
              <a:cxn ang="0">
                <a:pos x="22" y="0"/>
              </a:cxn>
              <a:cxn ang="0">
                <a:pos x="19" y="1"/>
              </a:cxn>
              <a:cxn ang="0">
                <a:pos x="16" y="3"/>
              </a:cxn>
              <a:cxn ang="0">
                <a:pos x="1" y="17"/>
              </a:cxn>
              <a:cxn ang="0">
                <a:pos x="0" y="21"/>
              </a:cxn>
              <a:cxn ang="0">
                <a:pos x="0" y="24"/>
              </a:cxn>
              <a:cxn ang="0">
                <a:pos x="0" y="28"/>
              </a:cxn>
              <a:cxn ang="0">
                <a:pos x="1" y="30"/>
              </a:cxn>
              <a:cxn ang="0">
                <a:pos x="138" y="167"/>
              </a:cxn>
              <a:cxn ang="0">
                <a:pos x="141" y="169"/>
              </a:cxn>
              <a:cxn ang="0">
                <a:pos x="145" y="171"/>
              </a:cxn>
              <a:cxn ang="0">
                <a:pos x="148" y="169"/>
              </a:cxn>
              <a:cxn ang="0">
                <a:pos x="151" y="167"/>
              </a:cxn>
              <a:cxn ang="0">
                <a:pos x="288" y="30"/>
              </a:cxn>
              <a:cxn ang="0">
                <a:pos x="290" y="28"/>
              </a:cxn>
              <a:cxn ang="0">
                <a:pos x="290" y="24"/>
              </a:cxn>
              <a:cxn ang="0">
                <a:pos x="290" y="21"/>
              </a:cxn>
              <a:cxn ang="0">
                <a:pos x="288" y="17"/>
              </a:cxn>
            </a:cxnLst>
            <a:rect l="0" t="0" r="r" b="b"/>
            <a:pathLst>
              <a:path w="290" h="171">
                <a:moveTo>
                  <a:pt x="288" y="17"/>
                </a:moveTo>
                <a:lnTo>
                  <a:pt x="273" y="3"/>
                </a:lnTo>
                <a:lnTo>
                  <a:pt x="270" y="1"/>
                </a:lnTo>
                <a:lnTo>
                  <a:pt x="267" y="0"/>
                </a:lnTo>
                <a:lnTo>
                  <a:pt x="262" y="1"/>
                </a:lnTo>
                <a:lnTo>
                  <a:pt x="260" y="3"/>
                </a:lnTo>
                <a:lnTo>
                  <a:pt x="145" y="118"/>
                </a:lnTo>
                <a:lnTo>
                  <a:pt x="30" y="3"/>
                </a:lnTo>
                <a:lnTo>
                  <a:pt x="27" y="1"/>
                </a:lnTo>
                <a:lnTo>
                  <a:pt x="22" y="0"/>
                </a:lnTo>
                <a:lnTo>
                  <a:pt x="19" y="1"/>
                </a:lnTo>
                <a:lnTo>
                  <a:pt x="16" y="3"/>
                </a:lnTo>
                <a:lnTo>
                  <a:pt x="1" y="17"/>
                </a:lnTo>
                <a:lnTo>
                  <a:pt x="0" y="21"/>
                </a:lnTo>
                <a:lnTo>
                  <a:pt x="0" y="24"/>
                </a:lnTo>
                <a:lnTo>
                  <a:pt x="0" y="28"/>
                </a:lnTo>
                <a:lnTo>
                  <a:pt x="1" y="30"/>
                </a:lnTo>
                <a:lnTo>
                  <a:pt x="138" y="167"/>
                </a:lnTo>
                <a:lnTo>
                  <a:pt x="141" y="169"/>
                </a:lnTo>
                <a:lnTo>
                  <a:pt x="145" y="171"/>
                </a:lnTo>
                <a:lnTo>
                  <a:pt x="148" y="169"/>
                </a:lnTo>
                <a:lnTo>
                  <a:pt x="151" y="167"/>
                </a:lnTo>
                <a:lnTo>
                  <a:pt x="288" y="30"/>
                </a:lnTo>
                <a:lnTo>
                  <a:pt x="290" y="28"/>
                </a:lnTo>
                <a:lnTo>
                  <a:pt x="290" y="24"/>
                </a:lnTo>
                <a:lnTo>
                  <a:pt x="290" y="21"/>
                </a:lnTo>
                <a:lnTo>
                  <a:pt x="288" y="1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x-none"/>
          </a:p>
        </p:txBody>
      </p:sp>
      <p:sp>
        <p:nvSpPr>
          <p:cNvPr id="23" name="Picture Placeholder 18"/>
          <p:cNvSpPr>
            <a:spLocks noGrp="1"/>
          </p:cNvSpPr>
          <p:nvPr>
            <p:ph type="pic" sz="quarter" idx="13"/>
          </p:nvPr>
        </p:nvSpPr>
        <p:spPr>
          <a:xfrm>
            <a:off x="5820901" y="1983624"/>
            <a:ext cx="2560060" cy="1371600"/>
          </a:xfrm>
          <a:prstGeom prst="rect">
            <a:avLst/>
          </a:prstGeom>
        </p:spPr>
        <p:txBody>
          <a:bodyPr/>
          <a:lstStyle>
            <a:lvl1pPr algn="l" rtl="0">
              <a:defRPr sz="1400"/>
            </a:lvl1pPr>
          </a:lstStyle>
          <a:p>
            <a:endParaRPr lang="x-none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114800" y="1236662"/>
            <a:ext cx="914400" cy="1588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 userDrawn="1"/>
        </p:nvSpPr>
        <p:spPr>
          <a:xfrm>
            <a:off x="8615374" y="245277"/>
            <a:ext cx="261926" cy="26192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15" name="TextBox 14"/>
          <p:cNvSpPr txBox="1"/>
          <p:nvPr userDrawn="1"/>
        </p:nvSpPr>
        <p:spPr>
          <a:xfrm>
            <a:off x="8628854" y="307183"/>
            <a:ext cx="216694" cy="130805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 rtl="0"/>
            <a:fld id="{74661D5A-9BD6-4923-8702-8D0735A2977B}" type="slidenum">
              <a:rPr lang="x-none" sz="850" smtClean="0">
                <a:solidFill>
                  <a:schemeClr val="bg1"/>
                </a:solidFill>
                <a:latin typeface="Lato" pitchFamily="34" charset="0"/>
                <a:ea typeface="Open Sans" pitchFamily="34" charset="0"/>
              </a:rPr>
              <a:pPr algn="ctr" rtl="0"/>
              <a:t>‹#›</a:t>
            </a:fld>
            <a:endParaRPr lang="x-none" sz="850" dirty="0">
              <a:solidFill>
                <a:schemeClr val="bg1"/>
              </a:solidFill>
              <a:latin typeface="Lato" pitchFamily="34" charset="0"/>
              <a:ea typeface="Open Sans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 spd="slow" advClick="0" advTm="2000">
    <p:cover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>
        <p:tmplLst>
          <p:tmpl lvl="1">
            <p:tnLst>
              <p:par>
                <p:cTn xmlns:p14="http://schemas.microsoft.com/office/powerpoint/2010/main" presetID="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" grpId="0" build="p">
        <p:tmplLst>
          <p:tmpl lvl="1">
            <p:tnLst>
              <p:par>
                <p:cTn xmlns:p14="http://schemas.microsoft.com/office/powerpoint/2010/main" presetID="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5" r:id="rId2"/>
    <p:sldLayoutId id="2147483666" r:id="rId3"/>
    <p:sldLayoutId id="2147483664" r:id="rId4"/>
    <p:sldLayoutId id="2147483663" r:id="rId5"/>
    <p:sldLayoutId id="2147483659" r:id="rId6"/>
    <p:sldLayoutId id="2147483660" r:id="rId7"/>
    <p:sldLayoutId id="2147483667" r:id="rId8"/>
    <p:sldLayoutId id="2147483661" r:id="rId9"/>
    <p:sldLayoutId id="2147483662" r:id="rId10"/>
    <p:sldLayoutId id="2147483657" r:id="rId11"/>
  </p:sldLayoutIdLst>
  <p:transition xmlns:p14="http://schemas.microsoft.com/office/powerpoint/2010/main" spd="slow" advClick="0" advTm="2000">
    <p:cover dir="d"/>
  </p:transition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Our Business Process</a:t>
            </a:r>
            <a:endParaRPr lang="x-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Inset your subtitle here. This is a good space for a short subtitle</a:t>
            </a:r>
            <a:endParaRPr lang="x-none" dirty="0" smtClean="0"/>
          </a:p>
        </p:txBody>
      </p:sp>
      <p:grpSp>
        <p:nvGrpSpPr>
          <p:cNvPr id="4" name="Group 3"/>
          <p:cNvGrpSpPr/>
          <p:nvPr/>
        </p:nvGrpSpPr>
        <p:grpSpPr>
          <a:xfrm rot="2700000">
            <a:off x="7465138" y="973523"/>
            <a:ext cx="662282" cy="1202074"/>
            <a:chOff x="4056062" y="659130"/>
            <a:chExt cx="1041400" cy="1890192"/>
          </a:xfrm>
        </p:grpSpPr>
        <p:sp>
          <p:nvSpPr>
            <p:cNvPr id="5" name="Freeform 9"/>
            <p:cNvSpPr>
              <a:spLocks/>
            </p:cNvSpPr>
            <p:nvPr/>
          </p:nvSpPr>
          <p:spPr bwMode="auto">
            <a:xfrm>
              <a:off x="4298857" y="1787039"/>
              <a:ext cx="546286" cy="762283"/>
            </a:xfrm>
            <a:custGeom>
              <a:avLst/>
              <a:gdLst/>
              <a:ahLst/>
              <a:cxnLst>
                <a:cxn ang="0">
                  <a:pos x="349" y="71"/>
                </a:cxn>
                <a:cxn ang="0">
                  <a:pos x="253" y="217"/>
                </a:cxn>
                <a:cxn ang="0">
                  <a:pos x="185" y="329"/>
                </a:cxn>
                <a:cxn ang="0">
                  <a:pos x="124" y="445"/>
                </a:cxn>
                <a:cxn ang="0">
                  <a:pos x="74" y="564"/>
                </a:cxn>
                <a:cxn ang="0">
                  <a:pos x="36" y="688"/>
                </a:cxn>
                <a:cxn ang="0">
                  <a:pos x="11" y="816"/>
                </a:cxn>
                <a:cxn ang="0">
                  <a:pos x="0" y="950"/>
                </a:cxn>
                <a:cxn ang="0">
                  <a:pos x="10" y="1088"/>
                </a:cxn>
                <a:cxn ang="0">
                  <a:pos x="37" y="1234"/>
                </a:cxn>
                <a:cxn ang="0">
                  <a:pos x="255" y="1127"/>
                </a:cxn>
                <a:cxn ang="0">
                  <a:pos x="245" y="1251"/>
                </a:cxn>
                <a:cxn ang="0">
                  <a:pos x="250" y="1383"/>
                </a:cxn>
                <a:cxn ang="0">
                  <a:pos x="271" y="1523"/>
                </a:cxn>
                <a:cxn ang="0">
                  <a:pos x="308" y="1672"/>
                </a:cxn>
                <a:cxn ang="0">
                  <a:pos x="363" y="1829"/>
                </a:cxn>
                <a:cxn ang="0">
                  <a:pos x="436" y="1996"/>
                </a:cxn>
                <a:cxn ang="0">
                  <a:pos x="529" y="2173"/>
                </a:cxn>
                <a:cxn ang="0">
                  <a:pos x="641" y="2359"/>
                </a:cxn>
                <a:cxn ang="0">
                  <a:pos x="774" y="2557"/>
                </a:cxn>
                <a:cxn ang="0">
                  <a:pos x="929" y="2764"/>
                </a:cxn>
                <a:cxn ang="0">
                  <a:pos x="1103" y="2837"/>
                </a:cxn>
                <a:cxn ang="0">
                  <a:pos x="1265" y="2624"/>
                </a:cxn>
                <a:cxn ang="0">
                  <a:pos x="1405" y="2424"/>
                </a:cxn>
                <a:cxn ang="0">
                  <a:pos x="1524" y="2233"/>
                </a:cxn>
                <a:cxn ang="0">
                  <a:pos x="1623" y="2054"/>
                </a:cxn>
                <a:cxn ang="0">
                  <a:pos x="1702" y="1883"/>
                </a:cxn>
                <a:cxn ang="0">
                  <a:pos x="1763" y="1724"/>
                </a:cxn>
                <a:cxn ang="0">
                  <a:pos x="1807" y="1572"/>
                </a:cxn>
                <a:cxn ang="0">
                  <a:pos x="1833" y="1429"/>
                </a:cxn>
                <a:cxn ang="0">
                  <a:pos x="1842" y="1294"/>
                </a:cxn>
                <a:cxn ang="0">
                  <a:pos x="1838" y="1168"/>
                </a:cxn>
                <a:cxn ang="0">
                  <a:pos x="2037" y="1284"/>
                </a:cxn>
                <a:cxn ang="0">
                  <a:pos x="2072" y="1136"/>
                </a:cxn>
                <a:cxn ang="0">
                  <a:pos x="2087" y="995"/>
                </a:cxn>
                <a:cxn ang="0">
                  <a:pos x="2083" y="860"/>
                </a:cxn>
                <a:cxn ang="0">
                  <a:pos x="2063" y="730"/>
                </a:cxn>
                <a:cxn ang="0">
                  <a:pos x="2029" y="605"/>
                </a:cxn>
                <a:cxn ang="0">
                  <a:pos x="1981" y="485"/>
                </a:cxn>
                <a:cxn ang="0">
                  <a:pos x="1924" y="367"/>
                </a:cxn>
                <a:cxn ang="0">
                  <a:pos x="1860" y="254"/>
                </a:cxn>
                <a:cxn ang="0">
                  <a:pos x="1788" y="144"/>
                </a:cxn>
                <a:cxn ang="0">
                  <a:pos x="1044" y="0"/>
                </a:cxn>
              </a:cxnLst>
              <a:rect l="0" t="0" r="r" b="b"/>
              <a:pathLst>
                <a:path w="2087" h="2910">
                  <a:moveTo>
                    <a:pt x="1044" y="0"/>
                  </a:moveTo>
                  <a:lnTo>
                    <a:pt x="400" y="0"/>
                  </a:lnTo>
                  <a:lnTo>
                    <a:pt x="349" y="71"/>
                  </a:lnTo>
                  <a:lnTo>
                    <a:pt x="300" y="144"/>
                  </a:lnTo>
                  <a:lnTo>
                    <a:pt x="275" y="180"/>
                  </a:lnTo>
                  <a:lnTo>
                    <a:pt x="253" y="217"/>
                  </a:lnTo>
                  <a:lnTo>
                    <a:pt x="229" y="254"/>
                  </a:lnTo>
                  <a:lnTo>
                    <a:pt x="206" y="292"/>
                  </a:lnTo>
                  <a:lnTo>
                    <a:pt x="185" y="329"/>
                  </a:lnTo>
                  <a:lnTo>
                    <a:pt x="164" y="367"/>
                  </a:lnTo>
                  <a:lnTo>
                    <a:pt x="144" y="406"/>
                  </a:lnTo>
                  <a:lnTo>
                    <a:pt x="124" y="445"/>
                  </a:lnTo>
                  <a:lnTo>
                    <a:pt x="107" y="485"/>
                  </a:lnTo>
                  <a:lnTo>
                    <a:pt x="90" y="524"/>
                  </a:lnTo>
                  <a:lnTo>
                    <a:pt x="74" y="564"/>
                  </a:lnTo>
                  <a:lnTo>
                    <a:pt x="60" y="605"/>
                  </a:lnTo>
                  <a:lnTo>
                    <a:pt x="47" y="646"/>
                  </a:lnTo>
                  <a:lnTo>
                    <a:pt x="36" y="688"/>
                  </a:lnTo>
                  <a:lnTo>
                    <a:pt x="25" y="730"/>
                  </a:lnTo>
                  <a:lnTo>
                    <a:pt x="18" y="773"/>
                  </a:lnTo>
                  <a:lnTo>
                    <a:pt x="11" y="816"/>
                  </a:lnTo>
                  <a:lnTo>
                    <a:pt x="6" y="860"/>
                  </a:lnTo>
                  <a:lnTo>
                    <a:pt x="2" y="905"/>
                  </a:lnTo>
                  <a:lnTo>
                    <a:pt x="0" y="950"/>
                  </a:lnTo>
                  <a:lnTo>
                    <a:pt x="2" y="995"/>
                  </a:lnTo>
                  <a:lnTo>
                    <a:pt x="4" y="1041"/>
                  </a:lnTo>
                  <a:lnTo>
                    <a:pt x="10" y="1088"/>
                  </a:lnTo>
                  <a:lnTo>
                    <a:pt x="16" y="1136"/>
                  </a:lnTo>
                  <a:lnTo>
                    <a:pt x="25" y="1185"/>
                  </a:lnTo>
                  <a:lnTo>
                    <a:pt x="37" y="1234"/>
                  </a:lnTo>
                  <a:lnTo>
                    <a:pt x="52" y="1284"/>
                  </a:lnTo>
                  <a:lnTo>
                    <a:pt x="68" y="1334"/>
                  </a:lnTo>
                  <a:lnTo>
                    <a:pt x="255" y="1127"/>
                  </a:lnTo>
                  <a:lnTo>
                    <a:pt x="250" y="1168"/>
                  </a:lnTo>
                  <a:lnTo>
                    <a:pt x="246" y="1209"/>
                  </a:lnTo>
                  <a:lnTo>
                    <a:pt x="245" y="1251"/>
                  </a:lnTo>
                  <a:lnTo>
                    <a:pt x="245" y="1294"/>
                  </a:lnTo>
                  <a:lnTo>
                    <a:pt x="247" y="1338"/>
                  </a:lnTo>
                  <a:lnTo>
                    <a:pt x="250" y="1383"/>
                  </a:lnTo>
                  <a:lnTo>
                    <a:pt x="255" y="1429"/>
                  </a:lnTo>
                  <a:lnTo>
                    <a:pt x="262" y="1475"/>
                  </a:lnTo>
                  <a:lnTo>
                    <a:pt x="271" y="1523"/>
                  </a:lnTo>
                  <a:lnTo>
                    <a:pt x="282" y="1572"/>
                  </a:lnTo>
                  <a:lnTo>
                    <a:pt x="294" y="1622"/>
                  </a:lnTo>
                  <a:lnTo>
                    <a:pt x="308" y="1672"/>
                  </a:lnTo>
                  <a:lnTo>
                    <a:pt x="325" y="1724"/>
                  </a:lnTo>
                  <a:lnTo>
                    <a:pt x="344" y="1776"/>
                  </a:lnTo>
                  <a:lnTo>
                    <a:pt x="363" y="1829"/>
                  </a:lnTo>
                  <a:lnTo>
                    <a:pt x="386" y="1883"/>
                  </a:lnTo>
                  <a:lnTo>
                    <a:pt x="410" y="1939"/>
                  </a:lnTo>
                  <a:lnTo>
                    <a:pt x="436" y="1996"/>
                  </a:lnTo>
                  <a:lnTo>
                    <a:pt x="465" y="2054"/>
                  </a:lnTo>
                  <a:lnTo>
                    <a:pt x="496" y="2113"/>
                  </a:lnTo>
                  <a:lnTo>
                    <a:pt x="529" y="2173"/>
                  </a:lnTo>
                  <a:lnTo>
                    <a:pt x="564" y="2233"/>
                  </a:lnTo>
                  <a:lnTo>
                    <a:pt x="601" y="2295"/>
                  </a:lnTo>
                  <a:lnTo>
                    <a:pt x="641" y="2359"/>
                  </a:lnTo>
                  <a:lnTo>
                    <a:pt x="683" y="2424"/>
                  </a:lnTo>
                  <a:lnTo>
                    <a:pt x="727" y="2490"/>
                  </a:lnTo>
                  <a:lnTo>
                    <a:pt x="774" y="2557"/>
                  </a:lnTo>
                  <a:lnTo>
                    <a:pt x="823" y="2624"/>
                  </a:lnTo>
                  <a:lnTo>
                    <a:pt x="875" y="2694"/>
                  </a:lnTo>
                  <a:lnTo>
                    <a:pt x="929" y="2764"/>
                  </a:lnTo>
                  <a:lnTo>
                    <a:pt x="985" y="2837"/>
                  </a:lnTo>
                  <a:lnTo>
                    <a:pt x="1044" y="2910"/>
                  </a:lnTo>
                  <a:lnTo>
                    <a:pt x="1103" y="2837"/>
                  </a:lnTo>
                  <a:lnTo>
                    <a:pt x="1160" y="2764"/>
                  </a:lnTo>
                  <a:lnTo>
                    <a:pt x="1214" y="2694"/>
                  </a:lnTo>
                  <a:lnTo>
                    <a:pt x="1265" y="2624"/>
                  </a:lnTo>
                  <a:lnTo>
                    <a:pt x="1314" y="2557"/>
                  </a:lnTo>
                  <a:lnTo>
                    <a:pt x="1360" y="2490"/>
                  </a:lnTo>
                  <a:lnTo>
                    <a:pt x="1405" y="2424"/>
                  </a:lnTo>
                  <a:lnTo>
                    <a:pt x="1448" y="2359"/>
                  </a:lnTo>
                  <a:lnTo>
                    <a:pt x="1487" y="2295"/>
                  </a:lnTo>
                  <a:lnTo>
                    <a:pt x="1524" y="2233"/>
                  </a:lnTo>
                  <a:lnTo>
                    <a:pt x="1560" y="2173"/>
                  </a:lnTo>
                  <a:lnTo>
                    <a:pt x="1593" y="2113"/>
                  </a:lnTo>
                  <a:lnTo>
                    <a:pt x="1623" y="2054"/>
                  </a:lnTo>
                  <a:lnTo>
                    <a:pt x="1652" y="1996"/>
                  </a:lnTo>
                  <a:lnTo>
                    <a:pt x="1679" y="1939"/>
                  </a:lnTo>
                  <a:lnTo>
                    <a:pt x="1702" y="1883"/>
                  </a:lnTo>
                  <a:lnTo>
                    <a:pt x="1725" y="1829"/>
                  </a:lnTo>
                  <a:lnTo>
                    <a:pt x="1745" y="1776"/>
                  </a:lnTo>
                  <a:lnTo>
                    <a:pt x="1763" y="1724"/>
                  </a:lnTo>
                  <a:lnTo>
                    <a:pt x="1779" y="1672"/>
                  </a:lnTo>
                  <a:lnTo>
                    <a:pt x="1794" y="1622"/>
                  </a:lnTo>
                  <a:lnTo>
                    <a:pt x="1807" y="1572"/>
                  </a:lnTo>
                  <a:lnTo>
                    <a:pt x="1817" y="1523"/>
                  </a:lnTo>
                  <a:lnTo>
                    <a:pt x="1825" y="1475"/>
                  </a:lnTo>
                  <a:lnTo>
                    <a:pt x="1833" y="1429"/>
                  </a:lnTo>
                  <a:lnTo>
                    <a:pt x="1838" y="1383"/>
                  </a:lnTo>
                  <a:lnTo>
                    <a:pt x="1841" y="1338"/>
                  </a:lnTo>
                  <a:lnTo>
                    <a:pt x="1842" y="1294"/>
                  </a:lnTo>
                  <a:lnTo>
                    <a:pt x="1842" y="1251"/>
                  </a:lnTo>
                  <a:lnTo>
                    <a:pt x="1841" y="1209"/>
                  </a:lnTo>
                  <a:lnTo>
                    <a:pt x="1838" y="1168"/>
                  </a:lnTo>
                  <a:lnTo>
                    <a:pt x="1833" y="1127"/>
                  </a:lnTo>
                  <a:lnTo>
                    <a:pt x="2019" y="1334"/>
                  </a:lnTo>
                  <a:lnTo>
                    <a:pt x="2037" y="1284"/>
                  </a:lnTo>
                  <a:lnTo>
                    <a:pt x="2051" y="1234"/>
                  </a:lnTo>
                  <a:lnTo>
                    <a:pt x="2063" y="1185"/>
                  </a:lnTo>
                  <a:lnTo>
                    <a:pt x="2072" y="1136"/>
                  </a:lnTo>
                  <a:lnTo>
                    <a:pt x="2079" y="1088"/>
                  </a:lnTo>
                  <a:lnTo>
                    <a:pt x="2084" y="1041"/>
                  </a:lnTo>
                  <a:lnTo>
                    <a:pt x="2087" y="995"/>
                  </a:lnTo>
                  <a:lnTo>
                    <a:pt x="2087" y="950"/>
                  </a:lnTo>
                  <a:lnTo>
                    <a:pt x="2085" y="905"/>
                  </a:lnTo>
                  <a:lnTo>
                    <a:pt x="2083" y="860"/>
                  </a:lnTo>
                  <a:lnTo>
                    <a:pt x="2078" y="816"/>
                  </a:lnTo>
                  <a:lnTo>
                    <a:pt x="2071" y="773"/>
                  </a:lnTo>
                  <a:lnTo>
                    <a:pt x="2063" y="730"/>
                  </a:lnTo>
                  <a:lnTo>
                    <a:pt x="2052" y="688"/>
                  </a:lnTo>
                  <a:lnTo>
                    <a:pt x="2041" y="646"/>
                  </a:lnTo>
                  <a:lnTo>
                    <a:pt x="2029" y="605"/>
                  </a:lnTo>
                  <a:lnTo>
                    <a:pt x="2014" y="564"/>
                  </a:lnTo>
                  <a:lnTo>
                    <a:pt x="1998" y="524"/>
                  </a:lnTo>
                  <a:lnTo>
                    <a:pt x="1981" y="485"/>
                  </a:lnTo>
                  <a:lnTo>
                    <a:pt x="1964" y="445"/>
                  </a:lnTo>
                  <a:lnTo>
                    <a:pt x="1944" y="406"/>
                  </a:lnTo>
                  <a:lnTo>
                    <a:pt x="1924" y="367"/>
                  </a:lnTo>
                  <a:lnTo>
                    <a:pt x="1903" y="329"/>
                  </a:lnTo>
                  <a:lnTo>
                    <a:pt x="1882" y="292"/>
                  </a:lnTo>
                  <a:lnTo>
                    <a:pt x="1860" y="254"/>
                  </a:lnTo>
                  <a:lnTo>
                    <a:pt x="1836" y="217"/>
                  </a:lnTo>
                  <a:lnTo>
                    <a:pt x="1812" y="180"/>
                  </a:lnTo>
                  <a:lnTo>
                    <a:pt x="1788" y="144"/>
                  </a:lnTo>
                  <a:lnTo>
                    <a:pt x="1738" y="71"/>
                  </a:lnTo>
                  <a:lnTo>
                    <a:pt x="1688" y="0"/>
                  </a:lnTo>
                  <a:lnTo>
                    <a:pt x="1044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1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x-none"/>
            </a:p>
          </p:txBody>
        </p:sp>
        <p:sp>
          <p:nvSpPr>
            <p:cNvPr id="6" name="Freeform 10"/>
            <p:cNvSpPr>
              <a:spLocks/>
            </p:cNvSpPr>
            <p:nvPr/>
          </p:nvSpPr>
          <p:spPr bwMode="auto">
            <a:xfrm>
              <a:off x="4382740" y="1787039"/>
              <a:ext cx="378521" cy="523218"/>
            </a:xfrm>
            <a:custGeom>
              <a:avLst/>
              <a:gdLst/>
              <a:ahLst/>
              <a:cxnLst>
                <a:cxn ang="0">
                  <a:pos x="278" y="0"/>
                </a:cxn>
                <a:cxn ang="0">
                  <a:pos x="208" y="103"/>
                </a:cxn>
                <a:cxn ang="0">
                  <a:pos x="175" y="159"/>
                </a:cxn>
                <a:cxn ang="0">
                  <a:pos x="143" y="217"/>
                </a:cxn>
                <a:cxn ang="0">
                  <a:pos x="112" y="277"/>
                </a:cxn>
                <a:cxn ang="0">
                  <a:pos x="86" y="339"/>
                </a:cxn>
                <a:cxn ang="0">
                  <a:pos x="62" y="403"/>
                </a:cxn>
                <a:cxn ang="0">
                  <a:pos x="41" y="469"/>
                </a:cxn>
                <a:cxn ang="0">
                  <a:pos x="24" y="536"/>
                </a:cxn>
                <a:cxn ang="0">
                  <a:pos x="12" y="604"/>
                </a:cxn>
                <a:cxn ang="0">
                  <a:pos x="3" y="674"/>
                </a:cxn>
                <a:cxn ang="0">
                  <a:pos x="0" y="742"/>
                </a:cxn>
                <a:cxn ang="0">
                  <a:pos x="3" y="812"/>
                </a:cxn>
                <a:cxn ang="0">
                  <a:pos x="11" y="882"/>
                </a:cxn>
                <a:cxn ang="0">
                  <a:pos x="25" y="954"/>
                </a:cxn>
                <a:cxn ang="0">
                  <a:pos x="46" y="1024"/>
                </a:cxn>
                <a:cxn ang="0">
                  <a:pos x="173" y="800"/>
                </a:cxn>
                <a:cxn ang="0">
                  <a:pos x="169" y="859"/>
                </a:cxn>
                <a:cxn ang="0">
                  <a:pos x="171" y="918"/>
                </a:cxn>
                <a:cxn ang="0">
                  <a:pos x="177" y="980"/>
                </a:cxn>
                <a:cxn ang="0">
                  <a:pos x="188" y="1045"/>
                </a:cxn>
                <a:cxn ang="0">
                  <a:pos x="204" y="1112"/>
                </a:cxn>
                <a:cxn ang="0">
                  <a:pos x="225" y="1182"/>
                </a:cxn>
                <a:cxn ang="0">
                  <a:pos x="251" y="1255"/>
                </a:cxn>
                <a:cxn ang="0">
                  <a:pos x="284" y="1330"/>
                </a:cxn>
                <a:cxn ang="0">
                  <a:pos x="322" y="1408"/>
                </a:cxn>
                <a:cxn ang="0">
                  <a:pos x="366" y="1490"/>
                </a:cxn>
                <a:cxn ang="0">
                  <a:pos x="416" y="1574"/>
                </a:cxn>
                <a:cxn ang="0">
                  <a:pos x="473" y="1662"/>
                </a:cxn>
                <a:cxn ang="0">
                  <a:pos x="536" y="1753"/>
                </a:cxn>
                <a:cxn ang="0">
                  <a:pos x="605" y="1848"/>
                </a:cxn>
                <a:cxn ang="0">
                  <a:pos x="682" y="1945"/>
                </a:cxn>
                <a:cxn ang="0">
                  <a:pos x="763" y="1945"/>
                </a:cxn>
                <a:cxn ang="0">
                  <a:pos x="840" y="1848"/>
                </a:cxn>
                <a:cxn ang="0">
                  <a:pos x="910" y="1753"/>
                </a:cxn>
                <a:cxn ang="0">
                  <a:pos x="973" y="1662"/>
                </a:cxn>
                <a:cxn ang="0">
                  <a:pos x="1030" y="1574"/>
                </a:cxn>
                <a:cxn ang="0">
                  <a:pos x="1080" y="1490"/>
                </a:cxn>
                <a:cxn ang="0">
                  <a:pos x="1124" y="1408"/>
                </a:cxn>
                <a:cxn ang="0">
                  <a:pos x="1162" y="1330"/>
                </a:cxn>
                <a:cxn ang="0">
                  <a:pos x="1195" y="1255"/>
                </a:cxn>
                <a:cxn ang="0">
                  <a:pos x="1222" y="1182"/>
                </a:cxn>
                <a:cxn ang="0">
                  <a:pos x="1243" y="1112"/>
                </a:cxn>
                <a:cxn ang="0">
                  <a:pos x="1259" y="1045"/>
                </a:cxn>
                <a:cxn ang="0">
                  <a:pos x="1269" y="980"/>
                </a:cxn>
                <a:cxn ang="0">
                  <a:pos x="1276" y="918"/>
                </a:cxn>
                <a:cxn ang="0">
                  <a:pos x="1277" y="859"/>
                </a:cxn>
                <a:cxn ang="0">
                  <a:pos x="1273" y="800"/>
                </a:cxn>
                <a:cxn ang="0">
                  <a:pos x="1399" y="1024"/>
                </a:cxn>
                <a:cxn ang="0">
                  <a:pos x="1421" y="954"/>
                </a:cxn>
                <a:cxn ang="0">
                  <a:pos x="1436" y="882"/>
                </a:cxn>
                <a:cxn ang="0">
                  <a:pos x="1444" y="812"/>
                </a:cxn>
                <a:cxn ang="0">
                  <a:pos x="1446" y="742"/>
                </a:cxn>
                <a:cxn ang="0">
                  <a:pos x="1442" y="674"/>
                </a:cxn>
                <a:cxn ang="0">
                  <a:pos x="1434" y="604"/>
                </a:cxn>
                <a:cxn ang="0">
                  <a:pos x="1422" y="536"/>
                </a:cxn>
                <a:cxn ang="0">
                  <a:pos x="1405" y="469"/>
                </a:cxn>
                <a:cxn ang="0">
                  <a:pos x="1384" y="403"/>
                </a:cxn>
                <a:cxn ang="0">
                  <a:pos x="1360" y="339"/>
                </a:cxn>
                <a:cxn ang="0">
                  <a:pos x="1333" y="277"/>
                </a:cxn>
                <a:cxn ang="0">
                  <a:pos x="1304" y="217"/>
                </a:cxn>
                <a:cxn ang="0">
                  <a:pos x="1239" y="103"/>
                </a:cxn>
                <a:cxn ang="0">
                  <a:pos x="1169" y="0"/>
                </a:cxn>
              </a:cxnLst>
              <a:rect l="0" t="0" r="r" b="b"/>
              <a:pathLst>
                <a:path w="1446" h="1996">
                  <a:moveTo>
                    <a:pt x="723" y="0"/>
                  </a:moveTo>
                  <a:lnTo>
                    <a:pt x="278" y="0"/>
                  </a:lnTo>
                  <a:lnTo>
                    <a:pt x="242" y="50"/>
                  </a:lnTo>
                  <a:lnTo>
                    <a:pt x="208" y="103"/>
                  </a:lnTo>
                  <a:lnTo>
                    <a:pt x="190" y="131"/>
                  </a:lnTo>
                  <a:lnTo>
                    <a:pt x="175" y="159"/>
                  </a:lnTo>
                  <a:lnTo>
                    <a:pt x="159" y="188"/>
                  </a:lnTo>
                  <a:lnTo>
                    <a:pt x="143" y="217"/>
                  </a:lnTo>
                  <a:lnTo>
                    <a:pt x="127" y="247"/>
                  </a:lnTo>
                  <a:lnTo>
                    <a:pt x="112" y="277"/>
                  </a:lnTo>
                  <a:lnTo>
                    <a:pt x="99" y="308"/>
                  </a:lnTo>
                  <a:lnTo>
                    <a:pt x="86" y="339"/>
                  </a:lnTo>
                  <a:lnTo>
                    <a:pt x="74" y="371"/>
                  </a:lnTo>
                  <a:lnTo>
                    <a:pt x="62" y="403"/>
                  </a:lnTo>
                  <a:lnTo>
                    <a:pt x="52" y="436"/>
                  </a:lnTo>
                  <a:lnTo>
                    <a:pt x="41" y="469"/>
                  </a:lnTo>
                  <a:lnTo>
                    <a:pt x="32" y="502"/>
                  </a:lnTo>
                  <a:lnTo>
                    <a:pt x="24" y="536"/>
                  </a:lnTo>
                  <a:lnTo>
                    <a:pt x="17" y="569"/>
                  </a:lnTo>
                  <a:lnTo>
                    <a:pt x="12" y="604"/>
                  </a:lnTo>
                  <a:lnTo>
                    <a:pt x="7" y="638"/>
                  </a:lnTo>
                  <a:lnTo>
                    <a:pt x="3" y="674"/>
                  </a:lnTo>
                  <a:lnTo>
                    <a:pt x="2" y="708"/>
                  </a:lnTo>
                  <a:lnTo>
                    <a:pt x="0" y="742"/>
                  </a:lnTo>
                  <a:lnTo>
                    <a:pt x="0" y="778"/>
                  </a:lnTo>
                  <a:lnTo>
                    <a:pt x="3" y="812"/>
                  </a:lnTo>
                  <a:lnTo>
                    <a:pt x="6" y="848"/>
                  </a:lnTo>
                  <a:lnTo>
                    <a:pt x="11" y="882"/>
                  </a:lnTo>
                  <a:lnTo>
                    <a:pt x="17" y="918"/>
                  </a:lnTo>
                  <a:lnTo>
                    <a:pt x="25" y="954"/>
                  </a:lnTo>
                  <a:lnTo>
                    <a:pt x="36" y="988"/>
                  </a:lnTo>
                  <a:lnTo>
                    <a:pt x="46" y="1024"/>
                  </a:lnTo>
                  <a:lnTo>
                    <a:pt x="176" y="773"/>
                  </a:lnTo>
                  <a:lnTo>
                    <a:pt x="173" y="800"/>
                  </a:lnTo>
                  <a:lnTo>
                    <a:pt x="171" y="829"/>
                  </a:lnTo>
                  <a:lnTo>
                    <a:pt x="169" y="859"/>
                  </a:lnTo>
                  <a:lnTo>
                    <a:pt x="169" y="888"/>
                  </a:lnTo>
                  <a:lnTo>
                    <a:pt x="171" y="918"/>
                  </a:lnTo>
                  <a:lnTo>
                    <a:pt x="173" y="948"/>
                  </a:lnTo>
                  <a:lnTo>
                    <a:pt x="177" y="980"/>
                  </a:lnTo>
                  <a:lnTo>
                    <a:pt x="181" y="1012"/>
                  </a:lnTo>
                  <a:lnTo>
                    <a:pt x="188" y="1045"/>
                  </a:lnTo>
                  <a:lnTo>
                    <a:pt x="194" y="1078"/>
                  </a:lnTo>
                  <a:lnTo>
                    <a:pt x="204" y="1112"/>
                  </a:lnTo>
                  <a:lnTo>
                    <a:pt x="213" y="1146"/>
                  </a:lnTo>
                  <a:lnTo>
                    <a:pt x="225" y="1182"/>
                  </a:lnTo>
                  <a:lnTo>
                    <a:pt x="238" y="1218"/>
                  </a:lnTo>
                  <a:lnTo>
                    <a:pt x="251" y="1255"/>
                  </a:lnTo>
                  <a:lnTo>
                    <a:pt x="267" y="1292"/>
                  </a:lnTo>
                  <a:lnTo>
                    <a:pt x="284" y="1330"/>
                  </a:lnTo>
                  <a:lnTo>
                    <a:pt x="303" y="1368"/>
                  </a:lnTo>
                  <a:lnTo>
                    <a:pt x="322" y="1408"/>
                  </a:lnTo>
                  <a:lnTo>
                    <a:pt x="344" y="1449"/>
                  </a:lnTo>
                  <a:lnTo>
                    <a:pt x="366" y="1490"/>
                  </a:lnTo>
                  <a:lnTo>
                    <a:pt x="390" y="1532"/>
                  </a:lnTo>
                  <a:lnTo>
                    <a:pt x="416" y="1574"/>
                  </a:lnTo>
                  <a:lnTo>
                    <a:pt x="444" y="1618"/>
                  </a:lnTo>
                  <a:lnTo>
                    <a:pt x="473" y="1662"/>
                  </a:lnTo>
                  <a:lnTo>
                    <a:pt x="503" y="1706"/>
                  </a:lnTo>
                  <a:lnTo>
                    <a:pt x="536" y="1753"/>
                  </a:lnTo>
                  <a:lnTo>
                    <a:pt x="569" y="1799"/>
                  </a:lnTo>
                  <a:lnTo>
                    <a:pt x="605" y="1848"/>
                  </a:lnTo>
                  <a:lnTo>
                    <a:pt x="643" y="1895"/>
                  </a:lnTo>
                  <a:lnTo>
                    <a:pt x="682" y="1945"/>
                  </a:lnTo>
                  <a:lnTo>
                    <a:pt x="723" y="1996"/>
                  </a:lnTo>
                  <a:lnTo>
                    <a:pt x="763" y="1945"/>
                  </a:lnTo>
                  <a:lnTo>
                    <a:pt x="803" y="1895"/>
                  </a:lnTo>
                  <a:lnTo>
                    <a:pt x="840" y="1848"/>
                  </a:lnTo>
                  <a:lnTo>
                    <a:pt x="876" y="1799"/>
                  </a:lnTo>
                  <a:lnTo>
                    <a:pt x="910" y="1753"/>
                  </a:lnTo>
                  <a:lnTo>
                    <a:pt x="943" y="1706"/>
                  </a:lnTo>
                  <a:lnTo>
                    <a:pt x="973" y="1662"/>
                  </a:lnTo>
                  <a:lnTo>
                    <a:pt x="1003" y="1618"/>
                  </a:lnTo>
                  <a:lnTo>
                    <a:pt x="1030" y="1574"/>
                  </a:lnTo>
                  <a:lnTo>
                    <a:pt x="1055" y="1532"/>
                  </a:lnTo>
                  <a:lnTo>
                    <a:pt x="1080" y="1490"/>
                  </a:lnTo>
                  <a:lnTo>
                    <a:pt x="1103" y="1449"/>
                  </a:lnTo>
                  <a:lnTo>
                    <a:pt x="1124" y="1408"/>
                  </a:lnTo>
                  <a:lnTo>
                    <a:pt x="1144" y="1368"/>
                  </a:lnTo>
                  <a:lnTo>
                    <a:pt x="1162" y="1330"/>
                  </a:lnTo>
                  <a:lnTo>
                    <a:pt x="1179" y="1292"/>
                  </a:lnTo>
                  <a:lnTo>
                    <a:pt x="1195" y="1255"/>
                  </a:lnTo>
                  <a:lnTo>
                    <a:pt x="1208" y="1218"/>
                  </a:lnTo>
                  <a:lnTo>
                    <a:pt x="1222" y="1182"/>
                  </a:lnTo>
                  <a:lnTo>
                    <a:pt x="1232" y="1146"/>
                  </a:lnTo>
                  <a:lnTo>
                    <a:pt x="1243" y="1112"/>
                  </a:lnTo>
                  <a:lnTo>
                    <a:pt x="1251" y="1078"/>
                  </a:lnTo>
                  <a:lnTo>
                    <a:pt x="1259" y="1045"/>
                  </a:lnTo>
                  <a:lnTo>
                    <a:pt x="1265" y="1012"/>
                  </a:lnTo>
                  <a:lnTo>
                    <a:pt x="1269" y="980"/>
                  </a:lnTo>
                  <a:lnTo>
                    <a:pt x="1273" y="948"/>
                  </a:lnTo>
                  <a:lnTo>
                    <a:pt x="1276" y="918"/>
                  </a:lnTo>
                  <a:lnTo>
                    <a:pt x="1277" y="888"/>
                  </a:lnTo>
                  <a:lnTo>
                    <a:pt x="1277" y="859"/>
                  </a:lnTo>
                  <a:lnTo>
                    <a:pt x="1276" y="829"/>
                  </a:lnTo>
                  <a:lnTo>
                    <a:pt x="1273" y="800"/>
                  </a:lnTo>
                  <a:lnTo>
                    <a:pt x="1271" y="773"/>
                  </a:lnTo>
                  <a:lnTo>
                    <a:pt x="1399" y="1024"/>
                  </a:lnTo>
                  <a:lnTo>
                    <a:pt x="1411" y="988"/>
                  </a:lnTo>
                  <a:lnTo>
                    <a:pt x="1421" y="954"/>
                  </a:lnTo>
                  <a:lnTo>
                    <a:pt x="1429" y="918"/>
                  </a:lnTo>
                  <a:lnTo>
                    <a:pt x="1436" y="882"/>
                  </a:lnTo>
                  <a:lnTo>
                    <a:pt x="1440" y="848"/>
                  </a:lnTo>
                  <a:lnTo>
                    <a:pt x="1444" y="812"/>
                  </a:lnTo>
                  <a:lnTo>
                    <a:pt x="1445" y="778"/>
                  </a:lnTo>
                  <a:lnTo>
                    <a:pt x="1446" y="742"/>
                  </a:lnTo>
                  <a:lnTo>
                    <a:pt x="1445" y="708"/>
                  </a:lnTo>
                  <a:lnTo>
                    <a:pt x="1442" y="674"/>
                  </a:lnTo>
                  <a:lnTo>
                    <a:pt x="1440" y="638"/>
                  </a:lnTo>
                  <a:lnTo>
                    <a:pt x="1434" y="604"/>
                  </a:lnTo>
                  <a:lnTo>
                    <a:pt x="1429" y="569"/>
                  </a:lnTo>
                  <a:lnTo>
                    <a:pt x="1422" y="536"/>
                  </a:lnTo>
                  <a:lnTo>
                    <a:pt x="1414" y="502"/>
                  </a:lnTo>
                  <a:lnTo>
                    <a:pt x="1405" y="469"/>
                  </a:lnTo>
                  <a:lnTo>
                    <a:pt x="1395" y="436"/>
                  </a:lnTo>
                  <a:lnTo>
                    <a:pt x="1384" y="403"/>
                  </a:lnTo>
                  <a:lnTo>
                    <a:pt x="1372" y="371"/>
                  </a:lnTo>
                  <a:lnTo>
                    <a:pt x="1360" y="339"/>
                  </a:lnTo>
                  <a:lnTo>
                    <a:pt x="1347" y="308"/>
                  </a:lnTo>
                  <a:lnTo>
                    <a:pt x="1333" y="277"/>
                  </a:lnTo>
                  <a:lnTo>
                    <a:pt x="1318" y="247"/>
                  </a:lnTo>
                  <a:lnTo>
                    <a:pt x="1304" y="217"/>
                  </a:lnTo>
                  <a:lnTo>
                    <a:pt x="1272" y="159"/>
                  </a:lnTo>
                  <a:lnTo>
                    <a:pt x="1239" y="103"/>
                  </a:lnTo>
                  <a:lnTo>
                    <a:pt x="1205" y="50"/>
                  </a:lnTo>
                  <a:lnTo>
                    <a:pt x="1169" y="0"/>
                  </a:lnTo>
                  <a:lnTo>
                    <a:pt x="723" y="0"/>
                  </a:lnTo>
                </a:path>
              </a:pathLst>
            </a:custGeom>
            <a:solidFill>
              <a:schemeClr val="accent4"/>
            </a:solidFill>
            <a:ln w="1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x-none"/>
            </a:p>
          </p:txBody>
        </p:sp>
        <p:sp>
          <p:nvSpPr>
            <p:cNvPr id="7" name="Freeform 24"/>
            <p:cNvSpPr>
              <a:spLocks/>
            </p:cNvSpPr>
            <p:nvPr/>
          </p:nvSpPr>
          <p:spPr bwMode="auto">
            <a:xfrm>
              <a:off x="4572524" y="1787039"/>
              <a:ext cx="272619" cy="762283"/>
            </a:xfrm>
            <a:custGeom>
              <a:avLst/>
              <a:gdLst/>
              <a:ahLst/>
              <a:cxnLst>
                <a:cxn ang="0">
                  <a:pos x="58" y="2837"/>
                </a:cxn>
                <a:cxn ang="0">
                  <a:pos x="169" y="2694"/>
                </a:cxn>
                <a:cxn ang="0">
                  <a:pos x="269" y="2556"/>
                </a:cxn>
                <a:cxn ang="0">
                  <a:pos x="360" y="2424"/>
                </a:cxn>
                <a:cxn ang="0">
                  <a:pos x="442" y="2295"/>
                </a:cxn>
                <a:cxn ang="0">
                  <a:pos x="515" y="2173"/>
                </a:cxn>
                <a:cxn ang="0">
                  <a:pos x="578" y="2054"/>
                </a:cxn>
                <a:cxn ang="0">
                  <a:pos x="634" y="1939"/>
                </a:cxn>
                <a:cxn ang="0">
                  <a:pos x="680" y="1829"/>
                </a:cxn>
                <a:cxn ang="0">
                  <a:pos x="718" y="1724"/>
                </a:cxn>
                <a:cxn ang="0">
                  <a:pos x="749" y="1622"/>
                </a:cxn>
                <a:cxn ang="0">
                  <a:pos x="772" y="1523"/>
                </a:cxn>
                <a:cxn ang="0">
                  <a:pos x="788" y="1429"/>
                </a:cxn>
                <a:cxn ang="0">
                  <a:pos x="796" y="1338"/>
                </a:cxn>
                <a:cxn ang="0">
                  <a:pos x="797" y="1251"/>
                </a:cxn>
                <a:cxn ang="0">
                  <a:pos x="793" y="1168"/>
                </a:cxn>
                <a:cxn ang="0">
                  <a:pos x="974" y="1334"/>
                </a:cxn>
                <a:cxn ang="0">
                  <a:pos x="1006" y="1234"/>
                </a:cxn>
                <a:cxn ang="0">
                  <a:pos x="1027" y="1136"/>
                </a:cxn>
                <a:cxn ang="0">
                  <a:pos x="1039" y="1041"/>
                </a:cxn>
                <a:cxn ang="0">
                  <a:pos x="1042" y="950"/>
                </a:cxn>
                <a:cxn ang="0">
                  <a:pos x="1038" y="860"/>
                </a:cxn>
                <a:cxn ang="0">
                  <a:pos x="1026" y="773"/>
                </a:cxn>
                <a:cxn ang="0">
                  <a:pos x="1007" y="688"/>
                </a:cxn>
                <a:cxn ang="0">
                  <a:pos x="984" y="605"/>
                </a:cxn>
                <a:cxn ang="0">
                  <a:pos x="953" y="524"/>
                </a:cxn>
                <a:cxn ang="0">
                  <a:pos x="919" y="445"/>
                </a:cxn>
                <a:cxn ang="0">
                  <a:pos x="879" y="367"/>
                </a:cxn>
                <a:cxn ang="0">
                  <a:pos x="837" y="292"/>
                </a:cxn>
                <a:cxn ang="0">
                  <a:pos x="791" y="217"/>
                </a:cxn>
                <a:cxn ang="0">
                  <a:pos x="743" y="144"/>
                </a:cxn>
                <a:cxn ang="0">
                  <a:pos x="643" y="0"/>
                </a:cxn>
                <a:cxn ang="0">
                  <a:pos x="0" y="2910"/>
                </a:cxn>
              </a:cxnLst>
              <a:rect l="0" t="0" r="r" b="b"/>
              <a:pathLst>
                <a:path w="1042" h="2910">
                  <a:moveTo>
                    <a:pt x="0" y="2910"/>
                  </a:moveTo>
                  <a:lnTo>
                    <a:pt x="58" y="2837"/>
                  </a:lnTo>
                  <a:lnTo>
                    <a:pt x="115" y="2764"/>
                  </a:lnTo>
                  <a:lnTo>
                    <a:pt x="169" y="2694"/>
                  </a:lnTo>
                  <a:lnTo>
                    <a:pt x="220" y="2624"/>
                  </a:lnTo>
                  <a:lnTo>
                    <a:pt x="269" y="2556"/>
                  </a:lnTo>
                  <a:lnTo>
                    <a:pt x="317" y="2490"/>
                  </a:lnTo>
                  <a:lnTo>
                    <a:pt x="360" y="2424"/>
                  </a:lnTo>
                  <a:lnTo>
                    <a:pt x="403" y="2359"/>
                  </a:lnTo>
                  <a:lnTo>
                    <a:pt x="442" y="2295"/>
                  </a:lnTo>
                  <a:lnTo>
                    <a:pt x="479" y="2233"/>
                  </a:lnTo>
                  <a:lnTo>
                    <a:pt x="515" y="2173"/>
                  </a:lnTo>
                  <a:lnTo>
                    <a:pt x="548" y="2112"/>
                  </a:lnTo>
                  <a:lnTo>
                    <a:pt x="578" y="2054"/>
                  </a:lnTo>
                  <a:lnTo>
                    <a:pt x="607" y="1996"/>
                  </a:lnTo>
                  <a:lnTo>
                    <a:pt x="634" y="1939"/>
                  </a:lnTo>
                  <a:lnTo>
                    <a:pt x="657" y="1883"/>
                  </a:lnTo>
                  <a:lnTo>
                    <a:pt x="680" y="1829"/>
                  </a:lnTo>
                  <a:lnTo>
                    <a:pt x="700" y="1776"/>
                  </a:lnTo>
                  <a:lnTo>
                    <a:pt x="718" y="1724"/>
                  </a:lnTo>
                  <a:lnTo>
                    <a:pt x="734" y="1672"/>
                  </a:lnTo>
                  <a:lnTo>
                    <a:pt x="749" y="1622"/>
                  </a:lnTo>
                  <a:lnTo>
                    <a:pt x="762" y="1572"/>
                  </a:lnTo>
                  <a:lnTo>
                    <a:pt x="772" y="1523"/>
                  </a:lnTo>
                  <a:lnTo>
                    <a:pt x="780" y="1475"/>
                  </a:lnTo>
                  <a:lnTo>
                    <a:pt x="788" y="1429"/>
                  </a:lnTo>
                  <a:lnTo>
                    <a:pt x="793" y="1383"/>
                  </a:lnTo>
                  <a:lnTo>
                    <a:pt x="796" y="1338"/>
                  </a:lnTo>
                  <a:lnTo>
                    <a:pt x="797" y="1294"/>
                  </a:lnTo>
                  <a:lnTo>
                    <a:pt x="797" y="1251"/>
                  </a:lnTo>
                  <a:lnTo>
                    <a:pt x="796" y="1209"/>
                  </a:lnTo>
                  <a:lnTo>
                    <a:pt x="793" y="1168"/>
                  </a:lnTo>
                  <a:lnTo>
                    <a:pt x="788" y="1127"/>
                  </a:lnTo>
                  <a:lnTo>
                    <a:pt x="974" y="1334"/>
                  </a:lnTo>
                  <a:lnTo>
                    <a:pt x="992" y="1284"/>
                  </a:lnTo>
                  <a:lnTo>
                    <a:pt x="1006" y="1234"/>
                  </a:lnTo>
                  <a:lnTo>
                    <a:pt x="1018" y="1185"/>
                  </a:lnTo>
                  <a:lnTo>
                    <a:pt x="1027" y="1136"/>
                  </a:lnTo>
                  <a:lnTo>
                    <a:pt x="1034" y="1088"/>
                  </a:lnTo>
                  <a:lnTo>
                    <a:pt x="1039" y="1041"/>
                  </a:lnTo>
                  <a:lnTo>
                    <a:pt x="1042" y="995"/>
                  </a:lnTo>
                  <a:lnTo>
                    <a:pt x="1042" y="950"/>
                  </a:lnTo>
                  <a:lnTo>
                    <a:pt x="1040" y="905"/>
                  </a:lnTo>
                  <a:lnTo>
                    <a:pt x="1038" y="860"/>
                  </a:lnTo>
                  <a:lnTo>
                    <a:pt x="1033" y="816"/>
                  </a:lnTo>
                  <a:lnTo>
                    <a:pt x="1026" y="773"/>
                  </a:lnTo>
                  <a:lnTo>
                    <a:pt x="1018" y="730"/>
                  </a:lnTo>
                  <a:lnTo>
                    <a:pt x="1007" y="688"/>
                  </a:lnTo>
                  <a:lnTo>
                    <a:pt x="996" y="646"/>
                  </a:lnTo>
                  <a:lnTo>
                    <a:pt x="984" y="605"/>
                  </a:lnTo>
                  <a:lnTo>
                    <a:pt x="969" y="564"/>
                  </a:lnTo>
                  <a:lnTo>
                    <a:pt x="953" y="524"/>
                  </a:lnTo>
                  <a:lnTo>
                    <a:pt x="936" y="485"/>
                  </a:lnTo>
                  <a:lnTo>
                    <a:pt x="919" y="445"/>
                  </a:lnTo>
                  <a:lnTo>
                    <a:pt x="899" y="406"/>
                  </a:lnTo>
                  <a:lnTo>
                    <a:pt x="879" y="367"/>
                  </a:lnTo>
                  <a:lnTo>
                    <a:pt x="858" y="329"/>
                  </a:lnTo>
                  <a:lnTo>
                    <a:pt x="837" y="292"/>
                  </a:lnTo>
                  <a:lnTo>
                    <a:pt x="815" y="254"/>
                  </a:lnTo>
                  <a:lnTo>
                    <a:pt x="791" y="217"/>
                  </a:lnTo>
                  <a:lnTo>
                    <a:pt x="767" y="180"/>
                  </a:lnTo>
                  <a:lnTo>
                    <a:pt x="743" y="144"/>
                  </a:lnTo>
                  <a:lnTo>
                    <a:pt x="693" y="71"/>
                  </a:lnTo>
                  <a:lnTo>
                    <a:pt x="643" y="0"/>
                  </a:lnTo>
                  <a:lnTo>
                    <a:pt x="21" y="0"/>
                  </a:lnTo>
                  <a:lnTo>
                    <a:pt x="0" y="291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1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x-none"/>
            </a:p>
          </p:txBody>
        </p:sp>
        <p:sp>
          <p:nvSpPr>
            <p:cNvPr id="8" name="Freeform 25"/>
            <p:cNvSpPr>
              <a:spLocks/>
            </p:cNvSpPr>
            <p:nvPr/>
          </p:nvSpPr>
          <p:spPr bwMode="auto">
            <a:xfrm>
              <a:off x="4572524" y="1787039"/>
              <a:ext cx="188736" cy="522169"/>
            </a:xfrm>
            <a:custGeom>
              <a:avLst/>
              <a:gdLst/>
              <a:ahLst/>
              <a:cxnLst>
                <a:cxn ang="0">
                  <a:pos x="41" y="1944"/>
                </a:cxn>
                <a:cxn ang="0">
                  <a:pos x="117" y="1846"/>
                </a:cxn>
                <a:cxn ang="0">
                  <a:pos x="186" y="1753"/>
                </a:cxn>
                <a:cxn ang="0">
                  <a:pos x="249" y="1662"/>
                </a:cxn>
                <a:cxn ang="0">
                  <a:pos x="306" y="1574"/>
                </a:cxn>
                <a:cxn ang="0">
                  <a:pos x="356" y="1490"/>
                </a:cxn>
                <a:cxn ang="0">
                  <a:pos x="400" y="1408"/>
                </a:cxn>
                <a:cxn ang="0">
                  <a:pos x="438" y="1330"/>
                </a:cxn>
                <a:cxn ang="0">
                  <a:pos x="471" y="1255"/>
                </a:cxn>
                <a:cxn ang="0">
                  <a:pos x="498" y="1182"/>
                </a:cxn>
                <a:cxn ang="0">
                  <a:pos x="519" y="1112"/>
                </a:cxn>
                <a:cxn ang="0">
                  <a:pos x="535" y="1045"/>
                </a:cxn>
                <a:cxn ang="0">
                  <a:pos x="545" y="980"/>
                </a:cxn>
                <a:cxn ang="0">
                  <a:pos x="552" y="918"/>
                </a:cxn>
                <a:cxn ang="0">
                  <a:pos x="553" y="859"/>
                </a:cxn>
                <a:cxn ang="0">
                  <a:pos x="549" y="800"/>
                </a:cxn>
                <a:cxn ang="0">
                  <a:pos x="675" y="1024"/>
                </a:cxn>
                <a:cxn ang="0">
                  <a:pos x="697" y="954"/>
                </a:cxn>
                <a:cxn ang="0">
                  <a:pos x="712" y="882"/>
                </a:cxn>
                <a:cxn ang="0">
                  <a:pos x="720" y="812"/>
                </a:cxn>
                <a:cxn ang="0">
                  <a:pos x="722" y="742"/>
                </a:cxn>
                <a:cxn ang="0">
                  <a:pos x="718" y="674"/>
                </a:cxn>
                <a:cxn ang="0">
                  <a:pos x="710" y="604"/>
                </a:cxn>
                <a:cxn ang="0">
                  <a:pos x="698" y="536"/>
                </a:cxn>
                <a:cxn ang="0">
                  <a:pos x="681" y="469"/>
                </a:cxn>
                <a:cxn ang="0">
                  <a:pos x="660" y="403"/>
                </a:cxn>
                <a:cxn ang="0">
                  <a:pos x="636" y="339"/>
                </a:cxn>
                <a:cxn ang="0">
                  <a:pos x="609" y="277"/>
                </a:cxn>
                <a:cxn ang="0">
                  <a:pos x="580" y="217"/>
                </a:cxn>
                <a:cxn ang="0">
                  <a:pos x="515" y="103"/>
                </a:cxn>
                <a:cxn ang="0">
                  <a:pos x="445" y="0"/>
                </a:cxn>
                <a:cxn ang="0">
                  <a:pos x="0" y="1994"/>
                </a:cxn>
              </a:cxnLst>
              <a:rect l="0" t="0" r="r" b="b"/>
              <a:pathLst>
                <a:path w="722" h="1994">
                  <a:moveTo>
                    <a:pt x="0" y="1994"/>
                  </a:moveTo>
                  <a:lnTo>
                    <a:pt x="41" y="1944"/>
                  </a:lnTo>
                  <a:lnTo>
                    <a:pt x="79" y="1895"/>
                  </a:lnTo>
                  <a:lnTo>
                    <a:pt x="117" y="1846"/>
                  </a:lnTo>
                  <a:lnTo>
                    <a:pt x="153" y="1799"/>
                  </a:lnTo>
                  <a:lnTo>
                    <a:pt x="186" y="1753"/>
                  </a:lnTo>
                  <a:lnTo>
                    <a:pt x="219" y="1706"/>
                  </a:lnTo>
                  <a:lnTo>
                    <a:pt x="249" y="1662"/>
                  </a:lnTo>
                  <a:lnTo>
                    <a:pt x="279" y="1618"/>
                  </a:lnTo>
                  <a:lnTo>
                    <a:pt x="306" y="1574"/>
                  </a:lnTo>
                  <a:lnTo>
                    <a:pt x="333" y="1531"/>
                  </a:lnTo>
                  <a:lnTo>
                    <a:pt x="356" y="1490"/>
                  </a:lnTo>
                  <a:lnTo>
                    <a:pt x="379" y="1449"/>
                  </a:lnTo>
                  <a:lnTo>
                    <a:pt x="400" y="1408"/>
                  </a:lnTo>
                  <a:lnTo>
                    <a:pt x="420" y="1368"/>
                  </a:lnTo>
                  <a:lnTo>
                    <a:pt x="438" y="1330"/>
                  </a:lnTo>
                  <a:lnTo>
                    <a:pt x="455" y="1292"/>
                  </a:lnTo>
                  <a:lnTo>
                    <a:pt x="471" y="1255"/>
                  </a:lnTo>
                  <a:lnTo>
                    <a:pt x="484" y="1218"/>
                  </a:lnTo>
                  <a:lnTo>
                    <a:pt x="498" y="1182"/>
                  </a:lnTo>
                  <a:lnTo>
                    <a:pt x="508" y="1146"/>
                  </a:lnTo>
                  <a:lnTo>
                    <a:pt x="519" y="1112"/>
                  </a:lnTo>
                  <a:lnTo>
                    <a:pt x="527" y="1078"/>
                  </a:lnTo>
                  <a:lnTo>
                    <a:pt x="535" y="1045"/>
                  </a:lnTo>
                  <a:lnTo>
                    <a:pt x="541" y="1012"/>
                  </a:lnTo>
                  <a:lnTo>
                    <a:pt x="545" y="980"/>
                  </a:lnTo>
                  <a:lnTo>
                    <a:pt x="549" y="948"/>
                  </a:lnTo>
                  <a:lnTo>
                    <a:pt x="552" y="918"/>
                  </a:lnTo>
                  <a:lnTo>
                    <a:pt x="553" y="888"/>
                  </a:lnTo>
                  <a:lnTo>
                    <a:pt x="553" y="859"/>
                  </a:lnTo>
                  <a:lnTo>
                    <a:pt x="552" y="829"/>
                  </a:lnTo>
                  <a:lnTo>
                    <a:pt x="549" y="800"/>
                  </a:lnTo>
                  <a:lnTo>
                    <a:pt x="547" y="773"/>
                  </a:lnTo>
                  <a:lnTo>
                    <a:pt x="675" y="1024"/>
                  </a:lnTo>
                  <a:lnTo>
                    <a:pt x="687" y="988"/>
                  </a:lnTo>
                  <a:lnTo>
                    <a:pt x="697" y="954"/>
                  </a:lnTo>
                  <a:lnTo>
                    <a:pt x="705" y="918"/>
                  </a:lnTo>
                  <a:lnTo>
                    <a:pt x="712" y="882"/>
                  </a:lnTo>
                  <a:lnTo>
                    <a:pt x="716" y="848"/>
                  </a:lnTo>
                  <a:lnTo>
                    <a:pt x="720" y="812"/>
                  </a:lnTo>
                  <a:lnTo>
                    <a:pt x="721" y="778"/>
                  </a:lnTo>
                  <a:lnTo>
                    <a:pt x="722" y="742"/>
                  </a:lnTo>
                  <a:lnTo>
                    <a:pt x="721" y="708"/>
                  </a:lnTo>
                  <a:lnTo>
                    <a:pt x="718" y="674"/>
                  </a:lnTo>
                  <a:lnTo>
                    <a:pt x="716" y="638"/>
                  </a:lnTo>
                  <a:lnTo>
                    <a:pt x="710" y="604"/>
                  </a:lnTo>
                  <a:lnTo>
                    <a:pt x="705" y="569"/>
                  </a:lnTo>
                  <a:lnTo>
                    <a:pt x="698" y="536"/>
                  </a:lnTo>
                  <a:lnTo>
                    <a:pt x="690" y="502"/>
                  </a:lnTo>
                  <a:lnTo>
                    <a:pt x="681" y="469"/>
                  </a:lnTo>
                  <a:lnTo>
                    <a:pt x="671" y="436"/>
                  </a:lnTo>
                  <a:lnTo>
                    <a:pt x="660" y="403"/>
                  </a:lnTo>
                  <a:lnTo>
                    <a:pt x="648" y="371"/>
                  </a:lnTo>
                  <a:lnTo>
                    <a:pt x="636" y="339"/>
                  </a:lnTo>
                  <a:lnTo>
                    <a:pt x="623" y="308"/>
                  </a:lnTo>
                  <a:lnTo>
                    <a:pt x="609" y="277"/>
                  </a:lnTo>
                  <a:lnTo>
                    <a:pt x="594" y="247"/>
                  </a:lnTo>
                  <a:lnTo>
                    <a:pt x="580" y="217"/>
                  </a:lnTo>
                  <a:lnTo>
                    <a:pt x="548" y="159"/>
                  </a:lnTo>
                  <a:lnTo>
                    <a:pt x="515" y="103"/>
                  </a:lnTo>
                  <a:lnTo>
                    <a:pt x="481" y="50"/>
                  </a:lnTo>
                  <a:lnTo>
                    <a:pt x="445" y="0"/>
                  </a:lnTo>
                  <a:lnTo>
                    <a:pt x="21" y="0"/>
                  </a:lnTo>
                  <a:lnTo>
                    <a:pt x="0" y="1994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1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x-none"/>
            </a:p>
          </p:txBody>
        </p:sp>
        <p:grpSp>
          <p:nvGrpSpPr>
            <p:cNvPr id="9" name="Group 132"/>
            <p:cNvGrpSpPr/>
            <p:nvPr/>
          </p:nvGrpSpPr>
          <p:grpSpPr>
            <a:xfrm>
              <a:off x="4056062" y="659130"/>
              <a:ext cx="1041400" cy="1177749"/>
              <a:chOff x="4051300" y="590550"/>
              <a:chExt cx="1041400" cy="1177749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auto">
              <a:xfrm>
                <a:off x="4572000" y="590550"/>
                <a:ext cx="336652" cy="1067759"/>
              </a:xfrm>
              <a:custGeom>
                <a:avLst/>
                <a:gdLst/>
                <a:ahLst/>
                <a:cxnLst>
                  <a:cxn ang="0">
                    <a:pos x="282" y="238"/>
                  </a:cxn>
                  <a:cxn ang="0">
                    <a:pos x="831" y="758"/>
                  </a:cxn>
                  <a:cxn ang="0">
                    <a:pos x="1354" y="1337"/>
                  </a:cxn>
                  <a:cxn ang="0">
                    <a:pos x="1850" y="1978"/>
                  </a:cxn>
                  <a:cxn ang="0">
                    <a:pos x="2315" y="2677"/>
                  </a:cxn>
                  <a:cxn ang="0">
                    <a:pos x="2752" y="3437"/>
                  </a:cxn>
                  <a:cxn ang="0">
                    <a:pos x="3157" y="4257"/>
                  </a:cxn>
                  <a:cxn ang="0">
                    <a:pos x="3528" y="5137"/>
                  </a:cxn>
                  <a:cxn ang="0">
                    <a:pos x="3863" y="6075"/>
                  </a:cxn>
                  <a:cxn ang="0">
                    <a:pos x="4162" y="7074"/>
                  </a:cxn>
                  <a:cxn ang="0">
                    <a:pos x="4422" y="8132"/>
                  </a:cxn>
                  <a:cxn ang="0">
                    <a:pos x="4643" y="9251"/>
                  </a:cxn>
                  <a:cxn ang="0">
                    <a:pos x="4821" y="10428"/>
                  </a:cxn>
                  <a:cxn ang="0">
                    <a:pos x="4957" y="11665"/>
                  </a:cxn>
                  <a:cxn ang="0">
                    <a:pos x="5048" y="12961"/>
                  </a:cxn>
                  <a:cxn ang="0">
                    <a:pos x="5092" y="14318"/>
                  </a:cxn>
                  <a:cxn ang="0">
                    <a:pos x="5083" y="15116"/>
                  </a:cxn>
                  <a:cxn ang="0">
                    <a:pos x="4980" y="15293"/>
                  </a:cxn>
                  <a:cxn ang="0">
                    <a:pos x="4788" y="15451"/>
                  </a:cxn>
                  <a:cxn ang="0">
                    <a:pos x="4519" y="15588"/>
                  </a:cxn>
                  <a:cxn ang="0">
                    <a:pos x="4186" y="15707"/>
                  </a:cxn>
                  <a:cxn ang="0">
                    <a:pos x="3802" y="15809"/>
                  </a:cxn>
                  <a:cxn ang="0">
                    <a:pos x="3381" y="15895"/>
                  </a:cxn>
                  <a:cxn ang="0">
                    <a:pos x="2937" y="15965"/>
                  </a:cxn>
                  <a:cxn ang="0">
                    <a:pos x="2480" y="16022"/>
                  </a:cxn>
                  <a:cxn ang="0">
                    <a:pos x="2024" y="16068"/>
                  </a:cxn>
                  <a:cxn ang="0">
                    <a:pos x="1583" y="16102"/>
                  </a:cxn>
                  <a:cxn ang="0">
                    <a:pos x="1169" y="16128"/>
                  </a:cxn>
                  <a:cxn ang="0">
                    <a:pos x="796" y="16145"/>
                  </a:cxn>
                  <a:cxn ang="0">
                    <a:pos x="478" y="16155"/>
                  </a:cxn>
                  <a:cxn ang="0">
                    <a:pos x="224" y="16159"/>
                  </a:cxn>
                  <a:cxn ang="0">
                    <a:pos x="52" y="16159"/>
                  </a:cxn>
                  <a:cxn ang="0">
                    <a:pos x="0" y="0"/>
                  </a:cxn>
                </a:cxnLst>
                <a:rect l="0" t="0" r="r" b="b"/>
                <a:pathLst>
                  <a:path w="5096" h="16159">
                    <a:moveTo>
                      <a:pt x="0" y="0"/>
                    </a:moveTo>
                    <a:lnTo>
                      <a:pt x="282" y="238"/>
                    </a:lnTo>
                    <a:lnTo>
                      <a:pt x="559" y="490"/>
                    </a:lnTo>
                    <a:lnTo>
                      <a:pt x="831" y="758"/>
                    </a:lnTo>
                    <a:lnTo>
                      <a:pt x="1096" y="1040"/>
                    </a:lnTo>
                    <a:lnTo>
                      <a:pt x="1354" y="1337"/>
                    </a:lnTo>
                    <a:lnTo>
                      <a:pt x="1605" y="1650"/>
                    </a:lnTo>
                    <a:lnTo>
                      <a:pt x="1850" y="1978"/>
                    </a:lnTo>
                    <a:lnTo>
                      <a:pt x="2086" y="2320"/>
                    </a:lnTo>
                    <a:lnTo>
                      <a:pt x="2315" y="2677"/>
                    </a:lnTo>
                    <a:lnTo>
                      <a:pt x="2538" y="3050"/>
                    </a:lnTo>
                    <a:lnTo>
                      <a:pt x="2752" y="3437"/>
                    </a:lnTo>
                    <a:lnTo>
                      <a:pt x="2959" y="3839"/>
                    </a:lnTo>
                    <a:lnTo>
                      <a:pt x="3157" y="4257"/>
                    </a:lnTo>
                    <a:lnTo>
                      <a:pt x="3347" y="4690"/>
                    </a:lnTo>
                    <a:lnTo>
                      <a:pt x="3528" y="5137"/>
                    </a:lnTo>
                    <a:lnTo>
                      <a:pt x="3700" y="5598"/>
                    </a:lnTo>
                    <a:lnTo>
                      <a:pt x="3863" y="6075"/>
                    </a:lnTo>
                    <a:lnTo>
                      <a:pt x="4017" y="6567"/>
                    </a:lnTo>
                    <a:lnTo>
                      <a:pt x="4162" y="7074"/>
                    </a:lnTo>
                    <a:lnTo>
                      <a:pt x="4297" y="7596"/>
                    </a:lnTo>
                    <a:lnTo>
                      <a:pt x="4422" y="8132"/>
                    </a:lnTo>
                    <a:lnTo>
                      <a:pt x="4538" y="8684"/>
                    </a:lnTo>
                    <a:lnTo>
                      <a:pt x="4643" y="9251"/>
                    </a:lnTo>
                    <a:lnTo>
                      <a:pt x="4738" y="9832"/>
                    </a:lnTo>
                    <a:lnTo>
                      <a:pt x="4821" y="10428"/>
                    </a:lnTo>
                    <a:lnTo>
                      <a:pt x="4895" y="11040"/>
                    </a:lnTo>
                    <a:lnTo>
                      <a:pt x="4957" y="11665"/>
                    </a:lnTo>
                    <a:lnTo>
                      <a:pt x="5008" y="12306"/>
                    </a:lnTo>
                    <a:lnTo>
                      <a:pt x="5048" y="12961"/>
                    </a:lnTo>
                    <a:lnTo>
                      <a:pt x="5076" y="13632"/>
                    </a:lnTo>
                    <a:lnTo>
                      <a:pt x="5092" y="14318"/>
                    </a:lnTo>
                    <a:lnTo>
                      <a:pt x="5096" y="15019"/>
                    </a:lnTo>
                    <a:lnTo>
                      <a:pt x="5083" y="15116"/>
                    </a:lnTo>
                    <a:lnTo>
                      <a:pt x="5044" y="15207"/>
                    </a:lnTo>
                    <a:lnTo>
                      <a:pt x="4980" y="15293"/>
                    </a:lnTo>
                    <a:lnTo>
                      <a:pt x="4894" y="15375"/>
                    </a:lnTo>
                    <a:lnTo>
                      <a:pt x="4788" y="15451"/>
                    </a:lnTo>
                    <a:lnTo>
                      <a:pt x="4662" y="15523"/>
                    </a:lnTo>
                    <a:lnTo>
                      <a:pt x="4519" y="15588"/>
                    </a:lnTo>
                    <a:lnTo>
                      <a:pt x="4359" y="15650"/>
                    </a:lnTo>
                    <a:lnTo>
                      <a:pt x="4186" y="15707"/>
                    </a:lnTo>
                    <a:lnTo>
                      <a:pt x="4000" y="15759"/>
                    </a:lnTo>
                    <a:lnTo>
                      <a:pt x="3802" y="15809"/>
                    </a:lnTo>
                    <a:lnTo>
                      <a:pt x="3596" y="15853"/>
                    </a:lnTo>
                    <a:lnTo>
                      <a:pt x="3381" y="15895"/>
                    </a:lnTo>
                    <a:lnTo>
                      <a:pt x="3161" y="15931"/>
                    </a:lnTo>
                    <a:lnTo>
                      <a:pt x="2937" y="15965"/>
                    </a:lnTo>
                    <a:lnTo>
                      <a:pt x="2709" y="15995"/>
                    </a:lnTo>
                    <a:lnTo>
                      <a:pt x="2480" y="16022"/>
                    </a:lnTo>
                    <a:lnTo>
                      <a:pt x="2251" y="16047"/>
                    </a:lnTo>
                    <a:lnTo>
                      <a:pt x="2024" y="16068"/>
                    </a:lnTo>
                    <a:lnTo>
                      <a:pt x="1800" y="16087"/>
                    </a:lnTo>
                    <a:lnTo>
                      <a:pt x="1583" y="16102"/>
                    </a:lnTo>
                    <a:lnTo>
                      <a:pt x="1371" y="16116"/>
                    </a:lnTo>
                    <a:lnTo>
                      <a:pt x="1169" y="16128"/>
                    </a:lnTo>
                    <a:lnTo>
                      <a:pt x="977" y="16137"/>
                    </a:lnTo>
                    <a:lnTo>
                      <a:pt x="796" y="16145"/>
                    </a:lnTo>
                    <a:lnTo>
                      <a:pt x="630" y="16150"/>
                    </a:lnTo>
                    <a:lnTo>
                      <a:pt x="478" y="16155"/>
                    </a:lnTo>
                    <a:lnTo>
                      <a:pt x="341" y="16157"/>
                    </a:lnTo>
                    <a:lnTo>
                      <a:pt x="224" y="16159"/>
                    </a:lnTo>
                    <a:lnTo>
                      <a:pt x="127" y="16159"/>
                    </a:lnTo>
                    <a:lnTo>
                      <a:pt x="52" y="16159"/>
                    </a:lnTo>
                    <a:lnTo>
                      <a:pt x="0" y="16158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auto">
              <a:xfrm>
                <a:off x="4235348" y="590550"/>
                <a:ext cx="336652" cy="1067759"/>
              </a:xfrm>
              <a:custGeom>
                <a:avLst/>
                <a:gdLst/>
                <a:ahLst/>
                <a:cxnLst>
                  <a:cxn ang="0">
                    <a:pos x="4814" y="238"/>
                  </a:cxn>
                  <a:cxn ang="0">
                    <a:pos x="4265" y="758"/>
                  </a:cxn>
                  <a:cxn ang="0">
                    <a:pos x="3742" y="1337"/>
                  </a:cxn>
                  <a:cxn ang="0">
                    <a:pos x="3246" y="1978"/>
                  </a:cxn>
                  <a:cxn ang="0">
                    <a:pos x="2781" y="2677"/>
                  </a:cxn>
                  <a:cxn ang="0">
                    <a:pos x="2344" y="3437"/>
                  </a:cxn>
                  <a:cxn ang="0">
                    <a:pos x="1939" y="4257"/>
                  </a:cxn>
                  <a:cxn ang="0">
                    <a:pos x="1568" y="5137"/>
                  </a:cxn>
                  <a:cxn ang="0">
                    <a:pos x="1233" y="6075"/>
                  </a:cxn>
                  <a:cxn ang="0">
                    <a:pos x="934" y="7074"/>
                  </a:cxn>
                  <a:cxn ang="0">
                    <a:pos x="674" y="8132"/>
                  </a:cxn>
                  <a:cxn ang="0">
                    <a:pos x="453" y="9251"/>
                  </a:cxn>
                  <a:cxn ang="0">
                    <a:pos x="275" y="10428"/>
                  </a:cxn>
                  <a:cxn ang="0">
                    <a:pos x="139" y="11665"/>
                  </a:cxn>
                  <a:cxn ang="0">
                    <a:pos x="48" y="12961"/>
                  </a:cxn>
                  <a:cxn ang="0">
                    <a:pos x="4" y="14318"/>
                  </a:cxn>
                  <a:cxn ang="0">
                    <a:pos x="13" y="15116"/>
                  </a:cxn>
                  <a:cxn ang="0">
                    <a:pos x="116" y="15293"/>
                  </a:cxn>
                  <a:cxn ang="0">
                    <a:pos x="308" y="15451"/>
                  </a:cxn>
                  <a:cxn ang="0">
                    <a:pos x="577" y="15588"/>
                  </a:cxn>
                  <a:cxn ang="0">
                    <a:pos x="910" y="15707"/>
                  </a:cxn>
                  <a:cxn ang="0">
                    <a:pos x="1294" y="15809"/>
                  </a:cxn>
                  <a:cxn ang="0">
                    <a:pos x="1715" y="15895"/>
                  </a:cxn>
                  <a:cxn ang="0">
                    <a:pos x="2159" y="15965"/>
                  </a:cxn>
                  <a:cxn ang="0">
                    <a:pos x="2616" y="16022"/>
                  </a:cxn>
                  <a:cxn ang="0">
                    <a:pos x="3072" y="16068"/>
                  </a:cxn>
                  <a:cxn ang="0">
                    <a:pos x="3513" y="16102"/>
                  </a:cxn>
                  <a:cxn ang="0">
                    <a:pos x="3927" y="16128"/>
                  </a:cxn>
                  <a:cxn ang="0">
                    <a:pos x="4300" y="16145"/>
                  </a:cxn>
                  <a:cxn ang="0">
                    <a:pos x="4618" y="16155"/>
                  </a:cxn>
                  <a:cxn ang="0">
                    <a:pos x="4872" y="16159"/>
                  </a:cxn>
                  <a:cxn ang="0">
                    <a:pos x="5044" y="16159"/>
                  </a:cxn>
                  <a:cxn ang="0">
                    <a:pos x="5098" y="0"/>
                  </a:cxn>
                </a:cxnLst>
                <a:rect l="0" t="0" r="r" b="b"/>
                <a:pathLst>
                  <a:path w="5098" h="16159">
                    <a:moveTo>
                      <a:pt x="5098" y="0"/>
                    </a:moveTo>
                    <a:lnTo>
                      <a:pt x="4814" y="238"/>
                    </a:lnTo>
                    <a:lnTo>
                      <a:pt x="4537" y="490"/>
                    </a:lnTo>
                    <a:lnTo>
                      <a:pt x="4265" y="758"/>
                    </a:lnTo>
                    <a:lnTo>
                      <a:pt x="4000" y="1040"/>
                    </a:lnTo>
                    <a:lnTo>
                      <a:pt x="3742" y="1337"/>
                    </a:lnTo>
                    <a:lnTo>
                      <a:pt x="3491" y="1650"/>
                    </a:lnTo>
                    <a:lnTo>
                      <a:pt x="3246" y="1978"/>
                    </a:lnTo>
                    <a:lnTo>
                      <a:pt x="3010" y="2320"/>
                    </a:lnTo>
                    <a:lnTo>
                      <a:pt x="2781" y="2677"/>
                    </a:lnTo>
                    <a:lnTo>
                      <a:pt x="2558" y="3050"/>
                    </a:lnTo>
                    <a:lnTo>
                      <a:pt x="2344" y="3437"/>
                    </a:lnTo>
                    <a:lnTo>
                      <a:pt x="2137" y="3839"/>
                    </a:lnTo>
                    <a:lnTo>
                      <a:pt x="1939" y="4257"/>
                    </a:lnTo>
                    <a:lnTo>
                      <a:pt x="1749" y="4690"/>
                    </a:lnTo>
                    <a:lnTo>
                      <a:pt x="1568" y="5137"/>
                    </a:lnTo>
                    <a:lnTo>
                      <a:pt x="1396" y="5598"/>
                    </a:lnTo>
                    <a:lnTo>
                      <a:pt x="1233" y="6075"/>
                    </a:lnTo>
                    <a:lnTo>
                      <a:pt x="1079" y="6567"/>
                    </a:lnTo>
                    <a:lnTo>
                      <a:pt x="934" y="7074"/>
                    </a:lnTo>
                    <a:lnTo>
                      <a:pt x="799" y="7596"/>
                    </a:lnTo>
                    <a:lnTo>
                      <a:pt x="674" y="8132"/>
                    </a:lnTo>
                    <a:lnTo>
                      <a:pt x="558" y="8684"/>
                    </a:lnTo>
                    <a:lnTo>
                      <a:pt x="453" y="9251"/>
                    </a:lnTo>
                    <a:lnTo>
                      <a:pt x="358" y="9832"/>
                    </a:lnTo>
                    <a:lnTo>
                      <a:pt x="275" y="10428"/>
                    </a:lnTo>
                    <a:lnTo>
                      <a:pt x="201" y="11040"/>
                    </a:lnTo>
                    <a:lnTo>
                      <a:pt x="139" y="11665"/>
                    </a:lnTo>
                    <a:lnTo>
                      <a:pt x="88" y="12306"/>
                    </a:lnTo>
                    <a:lnTo>
                      <a:pt x="48" y="12961"/>
                    </a:lnTo>
                    <a:lnTo>
                      <a:pt x="20" y="13632"/>
                    </a:lnTo>
                    <a:lnTo>
                      <a:pt x="4" y="14318"/>
                    </a:lnTo>
                    <a:lnTo>
                      <a:pt x="0" y="15019"/>
                    </a:lnTo>
                    <a:lnTo>
                      <a:pt x="13" y="15116"/>
                    </a:lnTo>
                    <a:lnTo>
                      <a:pt x="52" y="15207"/>
                    </a:lnTo>
                    <a:lnTo>
                      <a:pt x="116" y="15293"/>
                    </a:lnTo>
                    <a:lnTo>
                      <a:pt x="202" y="15375"/>
                    </a:lnTo>
                    <a:lnTo>
                      <a:pt x="308" y="15451"/>
                    </a:lnTo>
                    <a:lnTo>
                      <a:pt x="434" y="15523"/>
                    </a:lnTo>
                    <a:lnTo>
                      <a:pt x="577" y="15588"/>
                    </a:lnTo>
                    <a:lnTo>
                      <a:pt x="737" y="15650"/>
                    </a:lnTo>
                    <a:lnTo>
                      <a:pt x="910" y="15707"/>
                    </a:lnTo>
                    <a:lnTo>
                      <a:pt x="1096" y="15759"/>
                    </a:lnTo>
                    <a:lnTo>
                      <a:pt x="1294" y="15809"/>
                    </a:lnTo>
                    <a:lnTo>
                      <a:pt x="1500" y="15853"/>
                    </a:lnTo>
                    <a:lnTo>
                      <a:pt x="1715" y="15895"/>
                    </a:lnTo>
                    <a:lnTo>
                      <a:pt x="1935" y="15931"/>
                    </a:lnTo>
                    <a:lnTo>
                      <a:pt x="2159" y="15965"/>
                    </a:lnTo>
                    <a:lnTo>
                      <a:pt x="2387" y="15995"/>
                    </a:lnTo>
                    <a:lnTo>
                      <a:pt x="2616" y="16022"/>
                    </a:lnTo>
                    <a:lnTo>
                      <a:pt x="2845" y="16047"/>
                    </a:lnTo>
                    <a:lnTo>
                      <a:pt x="3072" y="16068"/>
                    </a:lnTo>
                    <a:lnTo>
                      <a:pt x="3296" y="16087"/>
                    </a:lnTo>
                    <a:lnTo>
                      <a:pt x="3513" y="16102"/>
                    </a:lnTo>
                    <a:lnTo>
                      <a:pt x="3725" y="16116"/>
                    </a:lnTo>
                    <a:lnTo>
                      <a:pt x="3927" y="16128"/>
                    </a:lnTo>
                    <a:lnTo>
                      <a:pt x="4119" y="16137"/>
                    </a:lnTo>
                    <a:lnTo>
                      <a:pt x="4300" y="16145"/>
                    </a:lnTo>
                    <a:lnTo>
                      <a:pt x="4466" y="16150"/>
                    </a:lnTo>
                    <a:lnTo>
                      <a:pt x="4618" y="16155"/>
                    </a:lnTo>
                    <a:lnTo>
                      <a:pt x="4755" y="16157"/>
                    </a:lnTo>
                    <a:lnTo>
                      <a:pt x="4872" y="16159"/>
                    </a:lnTo>
                    <a:lnTo>
                      <a:pt x="4969" y="16159"/>
                    </a:lnTo>
                    <a:lnTo>
                      <a:pt x="5044" y="16159"/>
                    </a:lnTo>
                    <a:lnTo>
                      <a:pt x="5098" y="16158"/>
                    </a:lnTo>
                    <a:lnTo>
                      <a:pt x="5098" y="0"/>
                    </a:lnTo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/>
              </a:p>
            </p:txBody>
          </p:sp>
          <p:sp>
            <p:nvSpPr>
              <p:cNvPr id="12" name="Freeform 5"/>
              <p:cNvSpPr>
                <a:spLocks/>
              </p:cNvSpPr>
              <p:nvPr/>
            </p:nvSpPr>
            <p:spPr bwMode="auto">
              <a:xfrm>
                <a:off x="4383327" y="786159"/>
                <a:ext cx="377346" cy="78614"/>
              </a:xfrm>
              <a:custGeom>
                <a:avLst/>
                <a:gdLst/>
                <a:ahLst/>
                <a:cxnLst>
                  <a:cxn ang="0">
                    <a:pos x="5556" y="733"/>
                  </a:cxn>
                  <a:cxn ang="0">
                    <a:pos x="5313" y="816"/>
                  </a:cxn>
                  <a:cxn ang="0">
                    <a:pos x="5064" y="891"/>
                  </a:cxn>
                  <a:cxn ang="0">
                    <a:pos x="4807" y="959"/>
                  </a:cxn>
                  <a:cxn ang="0">
                    <a:pos x="4545" y="1018"/>
                  </a:cxn>
                  <a:cxn ang="0">
                    <a:pos x="4275" y="1068"/>
                  </a:cxn>
                  <a:cxn ang="0">
                    <a:pos x="4002" y="1111"/>
                  </a:cxn>
                  <a:cxn ang="0">
                    <a:pos x="3722" y="1144"/>
                  </a:cxn>
                  <a:cxn ang="0">
                    <a:pos x="3437" y="1168"/>
                  </a:cxn>
                  <a:cxn ang="0">
                    <a:pos x="3149" y="1183"/>
                  </a:cxn>
                  <a:cxn ang="0">
                    <a:pos x="2858" y="1188"/>
                  </a:cxn>
                  <a:cxn ang="0">
                    <a:pos x="2565" y="1183"/>
                  </a:cxn>
                  <a:cxn ang="0">
                    <a:pos x="2277" y="1168"/>
                  </a:cxn>
                  <a:cxn ang="0">
                    <a:pos x="1992" y="1144"/>
                  </a:cxn>
                  <a:cxn ang="0">
                    <a:pos x="1712" y="1111"/>
                  </a:cxn>
                  <a:cxn ang="0">
                    <a:pos x="1439" y="1068"/>
                  </a:cxn>
                  <a:cxn ang="0">
                    <a:pos x="1169" y="1018"/>
                  </a:cxn>
                  <a:cxn ang="0">
                    <a:pos x="907" y="959"/>
                  </a:cxn>
                  <a:cxn ang="0">
                    <a:pos x="650" y="891"/>
                  </a:cxn>
                  <a:cxn ang="0">
                    <a:pos x="401" y="816"/>
                  </a:cxn>
                  <a:cxn ang="0">
                    <a:pos x="158" y="733"/>
                  </a:cxn>
                  <a:cxn ang="0">
                    <a:pos x="46" y="587"/>
                  </a:cxn>
                  <a:cxn ang="0">
                    <a:pos x="182" y="331"/>
                  </a:cxn>
                  <a:cxn ang="0">
                    <a:pos x="322" y="82"/>
                  </a:cxn>
                  <a:cxn ang="0">
                    <a:pos x="510" y="45"/>
                  </a:cxn>
                  <a:cxn ang="0">
                    <a:pos x="726" y="106"/>
                  </a:cxn>
                  <a:cxn ang="0">
                    <a:pos x="947" y="163"/>
                  </a:cxn>
                  <a:cxn ang="0">
                    <a:pos x="1173" y="212"/>
                  </a:cxn>
                  <a:cxn ang="0">
                    <a:pos x="1402" y="257"/>
                  </a:cxn>
                  <a:cxn ang="0">
                    <a:pos x="1635" y="294"/>
                  </a:cxn>
                  <a:cxn ang="0">
                    <a:pos x="1873" y="325"/>
                  </a:cxn>
                  <a:cxn ang="0">
                    <a:pos x="2115" y="350"/>
                  </a:cxn>
                  <a:cxn ang="0">
                    <a:pos x="2359" y="368"/>
                  </a:cxn>
                  <a:cxn ang="0">
                    <a:pos x="2606" y="379"/>
                  </a:cxn>
                  <a:cxn ang="0">
                    <a:pos x="2858" y="382"/>
                  </a:cxn>
                  <a:cxn ang="0">
                    <a:pos x="3108" y="379"/>
                  </a:cxn>
                  <a:cxn ang="0">
                    <a:pos x="3355" y="368"/>
                  </a:cxn>
                  <a:cxn ang="0">
                    <a:pos x="3599" y="350"/>
                  </a:cxn>
                  <a:cxn ang="0">
                    <a:pos x="3841" y="325"/>
                  </a:cxn>
                  <a:cxn ang="0">
                    <a:pos x="4079" y="294"/>
                  </a:cxn>
                  <a:cxn ang="0">
                    <a:pos x="4312" y="257"/>
                  </a:cxn>
                  <a:cxn ang="0">
                    <a:pos x="4541" y="212"/>
                  </a:cxn>
                  <a:cxn ang="0">
                    <a:pos x="4767" y="162"/>
                  </a:cxn>
                  <a:cxn ang="0">
                    <a:pos x="4988" y="106"/>
                  </a:cxn>
                  <a:cxn ang="0">
                    <a:pos x="5204" y="45"/>
                  </a:cxn>
                  <a:cxn ang="0">
                    <a:pos x="5392" y="82"/>
                  </a:cxn>
                  <a:cxn ang="0">
                    <a:pos x="5532" y="331"/>
                  </a:cxn>
                  <a:cxn ang="0">
                    <a:pos x="5668" y="587"/>
                  </a:cxn>
                </a:cxnLst>
                <a:rect l="0" t="0" r="r" b="b"/>
                <a:pathLst>
                  <a:path w="5714" h="1188">
                    <a:moveTo>
                      <a:pt x="5714" y="673"/>
                    </a:moveTo>
                    <a:lnTo>
                      <a:pt x="5635" y="703"/>
                    </a:lnTo>
                    <a:lnTo>
                      <a:pt x="5556" y="733"/>
                    </a:lnTo>
                    <a:lnTo>
                      <a:pt x="5476" y="761"/>
                    </a:lnTo>
                    <a:lnTo>
                      <a:pt x="5395" y="789"/>
                    </a:lnTo>
                    <a:lnTo>
                      <a:pt x="5313" y="816"/>
                    </a:lnTo>
                    <a:lnTo>
                      <a:pt x="5230" y="841"/>
                    </a:lnTo>
                    <a:lnTo>
                      <a:pt x="5148" y="867"/>
                    </a:lnTo>
                    <a:lnTo>
                      <a:pt x="5064" y="891"/>
                    </a:lnTo>
                    <a:lnTo>
                      <a:pt x="4979" y="914"/>
                    </a:lnTo>
                    <a:lnTo>
                      <a:pt x="4893" y="936"/>
                    </a:lnTo>
                    <a:lnTo>
                      <a:pt x="4807" y="959"/>
                    </a:lnTo>
                    <a:lnTo>
                      <a:pt x="4720" y="979"/>
                    </a:lnTo>
                    <a:lnTo>
                      <a:pt x="4633" y="999"/>
                    </a:lnTo>
                    <a:lnTo>
                      <a:pt x="4545" y="1018"/>
                    </a:lnTo>
                    <a:lnTo>
                      <a:pt x="4455" y="1036"/>
                    </a:lnTo>
                    <a:lnTo>
                      <a:pt x="4366" y="1053"/>
                    </a:lnTo>
                    <a:lnTo>
                      <a:pt x="4275" y="1068"/>
                    </a:lnTo>
                    <a:lnTo>
                      <a:pt x="4185" y="1084"/>
                    </a:lnTo>
                    <a:lnTo>
                      <a:pt x="4093" y="1097"/>
                    </a:lnTo>
                    <a:lnTo>
                      <a:pt x="4002" y="1111"/>
                    </a:lnTo>
                    <a:lnTo>
                      <a:pt x="3909" y="1123"/>
                    </a:lnTo>
                    <a:lnTo>
                      <a:pt x="3816" y="1134"/>
                    </a:lnTo>
                    <a:lnTo>
                      <a:pt x="3722" y="1144"/>
                    </a:lnTo>
                    <a:lnTo>
                      <a:pt x="3627" y="1153"/>
                    </a:lnTo>
                    <a:lnTo>
                      <a:pt x="3533" y="1161"/>
                    </a:lnTo>
                    <a:lnTo>
                      <a:pt x="3437" y="1168"/>
                    </a:lnTo>
                    <a:lnTo>
                      <a:pt x="3342" y="1174"/>
                    </a:lnTo>
                    <a:lnTo>
                      <a:pt x="3246" y="1179"/>
                    </a:lnTo>
                    <a:lnTo>
                      <a:pt x="3149" y="1183"/>
                    </a:lnTo>
                    <a:lnTo>
                      <a:pt x="3052" y="1186"/>
                    </a:lnTo>
                    <a:lnTo>
                      <a:pt x="2955" y="1187"/>
                    </a:lnTo>
                    <a:lnTo>
                      <a:pt x="2858" y="1188"/>
                    </a:lnTo>
                    <a:lnTo>
                      <a:pt x="2759" y="1187"/>
                    </a:lnTo>
                    <a:lnTo>
                      <a:pt x="2662" y="1186"/>
                    </a:lnTo>
                    <a:lnTo>
                      <a:pt x="2565" y="1183"/>
                    </a:lnTo>
                    <a:lnTo>
                      <a:pt x="2468" y="1179"/>
                    </a:lnTo>
                    <a:lnTo>
                      <a:pt x="2372" y="1174"/>
                    </a:lnTo>
                    <a:lnTo>
                      <a:pt x="2277" y="1168"/>
                    </a:lnTo>
                    <a:lnTo>
                      <a:pt x="2181" y="1161"/>
                    </a:lnTo>
                    <a:lnTo>
                      <a:pt x="2087" y="1153"/>
                    </a:lnTo>
                    <a:lnTo>
                      <a:pt x="1992" y="1144"/>
                    </a:lnTo>
                    <a:lnTo>
                      <a:pt x="1898" y="1134"/>
                    </a:lnTo>
                    <a:lnTo>
                      <a:pt x="1805" y="1123"/>
                    </a:lnTo>
                    <a:lnTo>
                      <a:pt x="1712" y="1111"/>
                    </a:lnTo>
                    <a:lnTo>
                      <a:pt x="1621" y="1097"/>
                    </a:lnTo>
                    <a:lnTo>
                      <a:pt x="1529" y="1084"/>
                    </a:lnTo>
                    <a:lnTo>
                      <a:pt x="1439" y="1068"/>
                    </a:lnTo>
                    <a:lnTo>
                      <a:pt x="1348" y="1053"/>
                    </a:lnTo>
                    <a:lnTo>
                      <a:pt x="1259" y="1036"/>
                    </a:lnTo>
                    <a:lnTo>
                      <a:pt x="1169" y="1018"/>
                    </a:lnTo>
                    <a:lnTo>
                      <a:pt x="1081" y="999"/>
                    </a:lnTo>
                    <a:lnTo>
                      <a:pt x="994" y="979"/>
                    </a:lnTo>
                    <a:lnTo>
                      <a:pt x="907" y="959"/>
                    </a:lnTo>
                    <a:lnTo>
                      <a:pt x="821" y="936"/>
                    </a:lnTo>
                    <a:lnTo>
                      <a:pt x="735" y="914"/>
                    </a:lnTo>
                    <a:lnTo>
                      <a:pt x="650" y="891"/>
                    </a:lnTo>
                    <a:lnTo>
                      <a:pt x="566" y="867"/>
                    </a:lnTo>
                    <a:lnTo>
                      <a:pt x="484" y="841"/>
                    </a:lnTo>
                    <a:lnTo>
                      <a:pt x="401" y="816"/>
                    </a:lnTo>
                    <a:lnTo>
                      <a:pt x="319" y="789"/>
                    </a:lnTo>
                    <a:lnTo>
                      <a:pt x="238" y="761"/>
                    </a:lnTo>
                    <a:lnTo>
                      <a:pt x="158" y="733"/>
                    </a:lnTo>
                    <a:lnTo>
                      <a:pt x="79" y="703"/>
                    </a:lnTo>
                    <a:lnTo>
                      <a:pt x="0" y="673"/>
                    </a:lnTo>
                    <a:lnTo>
                      <a:pt x="46" y="587"/>
                    </a:lnTo>
                    <a:lnTo>
                      <a:pt x="90" y="501"/>
                    </a:lnTo>
                    <a:lnTo>
                      <a:pt x="136" y="416"/>
                    </a:lnTo>
                    <a:lnTo>
                      <a:pt x="182" y="331"/>
                    </a:lnTo>
                    <a:lnTo>
                      <a:pt x="228" y="247"/>
                    </a:lnTo>
                    <a:lnTo>
                      <a:pt x="275" y="164"/>
                    </a:lnTo>
                    <a:lnTo>
                      <a:pt x="322" y="82"/>
                    </a:lnTo>
                    <a:lnTo>
                      <a:pt x="370" y="0"/>
                    </a:lnTo>
                    <a:lnTo>
                      <a:pt x="440" y="22"/>
                    </a:lnTo>
                    <a:lnTo>
                      <a:pt x="510" y="45"/>
                    </a:lnTo>
                    <a:lnTo>
                      <a:pt x="582" y="66"/>
                    </a:lnTo>
                    <a:lnTo>
                      <a:pt x="654" y="86"/>
                    </a:lnTo>
                    <a:lnTo>
                      <a:pt x="726" y="106"/>
                    </a:lnTo>
                    <a:lnTo>
                      <a:pt x="800" y="126"/>
                    </a:lnTo>
                    <a:lnTo>
                      <a:pt x="873" y="144"/>
                    </a:lnTo>
                    <a:lnTo>
                      <a:pt x="947" y="163"/>
                    </a:lnTo>
                    <a:lnTo>
                      <a:pt x="1022" y="180"/>
                    </a:lnTo>
                    <a:lnTo>
                      <a:pt x="1097" y="197"/>
                    </a:lnTo>
                    <a:lnTo>
                      <a:pt x="1173" y="212"/>
                    </a:lnTo>
                    <a:lnTo>
                      <a:pt x="1249" y="228"/>
                    </a:lnTo>
                    <a:lnTo>
                      <a:pt x="1325" y="243"/>
                    </a:lnTo>
                    <a:lnTo>
                      <a:pt x="1402" y="257"/>
                    </a:lnTo>
                    <a:lnTo>
                      <a:pt x="1480" y="271"/>
                    </a:lnTo>
                    <a:lnTo>
                      <a:pt x="1557" y="283"/>
                    </a:lnTo>
                    <a:lnTo>
                      <a:pt x="1635" y="294"/>
                    </a:lnTo>
                    <a:lnTo>
                      <a:pt x="1715" y="305"/>
                    </a:lnTo>
                    <a:lnTo>
                      <a:pt x="1794" y="316"/>
                    </a:lnTo>
                    <a:lnTo>
                      <a:pt x="1873" y="325"/>
                    </a:lnTo>
                    <a:lnTo>
                      <a:pt x="1954" y="334"/>
                    </a:lnTo>
                    <a:lnTo>
                      <a:pt x="2034" y="343"/>
                    </a:lnTo>
                    <a:lnTo>
                      <a:pt x="2115" y="350"/>
                    </a:lnTo>
                    <a:lnTo>
                      <a:pt x="2195" y="357"/>
                    </a:lnTo>
                    <a:lnTo>
                      <a:pt x="2277" y="363"/>
                    </a:lnTo>
                    <a:lnTo>
                      <a:pt x="2359" y="368"/>
                    </a:lnTo>
                    <a:lnTo>
                      <a:pt x="2441" y="372"/>
                    </a:lnTo>
                    <a:lnTo>
                      <a:pt x="2524" y="376"/>
                    </a:lnTo>
                    <a:lnTo>
                      <a:pt x="2606" y="379"/>
                    </a:lnTo>
                    <a:lnTo>
                      <a:pt x="2690" y="380"/>
                    </a:lnTo>
                    <a:lnTo>
                      <a:pt x="2774" y="382"/>
                    </a:lnTo>
                    <a:lnTo>
                      <a:pt x="2858" y="382"/>
                    </a:lnTo>
                    <a:lnTo>
                      <a:pt x="2940" y="382"/>
                    </a:lnTo>
                    <a:lnTo>
                      <a:pt x="3024" y="380"/>
                    </a:lnTo>
                    <a:lnTo>
                      <a:pt x="3108" y="379"/>
                    </a:lnTo>
                    <a:lnTo>
                      <a:pt x="3190" y="376"/>
                    </a:lnTo>
                    <a:lnTo>
                      <a:pt x="3273" y="372"/>
                    </a:lnTo>
                    <a:lnTo>
                      <a:pt x="3355" y="368"/>
                    </a:lnTo>
                    <a:lnTo>
                      <a:pt x="3437" y="363"/>
                    </a:lnTo>
                    <a:lnTo>
                      <a:pt x="3518" y="357"/>
                    </a:lnTo>
                    <a:lnTo>
                      <a:pt x="3599" y="350"/>
                    </a:lnTo>
                    <a:lnTo>
                      <a:pt x="3680" y="343"/>
                    </a:lnTo>
                    <a:lnTo>
                      <a:pt x="3760" y="334"/>
                    </a:lnTo>
                    <a:lnTo>
                      <a:pt x="3841" y="325"/>
                    </a:lnTo>
                    <a:lnTo>
                      <a:pt x="3920" y="316"/>
                    </a:lnTo>
                    <a:lnTo>
                      <a:pt x="3999" y="305"/>
                    </a:lnTo>
                    <a:lnTo>
                      <a:pt x="4079" y="294"/>
                    </a:lnTo>
                    <a:lnTo>
                      <a:pt x="4157" y="283"/>
                    </a:lnTo>
                    <a:lnTo>
                      <a:pt x="4234" y="271"/>
                    </a:lnTo>
                    <a:lnTo>
                      <a:pt x="4312" y="257"/>
                    </a:lnTo>
                    <a:lnTo>
                      <a:pt x="4389" y="243"/>
                    </a:lnTo>
                    <a:lnTo>
                      <a:pt x="4465" y="228"/>
                    </a:lnTo>
                    <a:lnTo>
                      <a:pt x="4541" y="212"/>
                    </a:lnTo>
                    <a:lnTo>
                      <a:pt x="4617" y="197"/>
                    </a:lnTo>
                    <a:lnTo>
                      <a:pt x="4692" y="180"/>
                    </a:lnTo>
                    <a:lnTo>
                      <a:pt x="4767" y="162"/>
                    </a:lnTo>
                    <a:lnTo>
                      <a:pt x="4841" y="144"/>
                    </a:lnTo>
                    <a:lnTo>
                      <a:pt x="4914" y="126"/>
                    </a:lnTo>
                    <a:lnTo>
                      <a:pt x="4988" y="106"/>
                    </a:lnTo>
                    <a:lnTo>
                      <a:pt x="5060" y="86"/>
                    </a:lnTo>
                    <a:lnTo>
                      <a:pt x="5132" y="66"/>
                    </a:lnTo>
                    <a:lnTo>
                      <a:pt x="5204" y="45"/>
                    </a:lnTo>
                    <a:lnTo>
                      <a:pt x="5274" y="22"/>
                    </a:lnTo>
                    <a:lnTo>
                      <a:pt x="5344" y="0"/>
                    </a:lnTo>
                    <a:lnTo>
                      <a:pt x="5392" y="82"/>
                    </a:lnTo>
                    <a:lnTo>
                      <a:pt x="5439" y="164"/>
                    </a:lnTo>
                    <a:lnTo>
                      <a:pt x="5486" y="247"/>
                    </a:lnTo>
                    <a:lnTo>
                      <a:pt x="5532" y="331"/>
                    </a:lnTo>
                    <a:lnTo>
                      <a:pt x="5578" y="416"/>
                    </a:lnTo>
                    <a:lnTo>
                      <a:pt x="5624" y="501"/>
                    </a:lnTo>
                    <a:lnTo>
                      <a:pt x="5668" y="587"/>
                    </a:lnTo>
                    <a:lnTo>
                      <a:pt x="5714" y="673"/>
                    </a:lnTo>
                  </a:path>
                </a:pathLst>
              </a:custGeom>
              <a:solidFill>
                <a:schemeClr val="accent1"/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/>
              </a:p>
            </p:txBody>
          </p:sp>
          <p:sp>
            <p:nvSpPr>
              <p:cNvPr id="13" name="Freeform 6"/>
              <p:cNvSpPr>
                <a:spLocks/>
              </p:cNvSpPr>
              <p:nvPr/>
            </p:nvSpPr>
            <p:spPr bwMode="auto">
              <a:xfrm>
                <a:off x="4572000" y="786159"/>
                <a:ext cx="188673" cy="78614"/>
              </a:xfrm>
              <a:custGeom>
                <a:avLst/>
                <a:gdLst/>
                <a:ahLst/>
                <a:cxnLst>
                  <a:cxn ang="0">
                    <a:pos x="0" y="1188"/>
                  </a:cxn>
                  <a:cxn ang="0">
                    <a:pos x="97" y="1187"/>
                  </a:cxn>
                  <a:cxn ang="0">
                    <a:pos x="291" y="1183"/>
                  </a:cxn>
                  <a:cxn ang="0">
                    <a:pos x="484" y="1174"/>
                  </a:cxn>
                  <a:cxn ang="0">
                    <a:pos x="675" y="1161"/>
                  </a:cxn>
                  <a:cxn ang="0">
                    <a:pos x="864" y="1144"/>
                  </a:cxn>
                  <a:cxn ang="0">
                    <a:pos x="1051" y="1123"/>
                  </a:cxn>
                  <a:cxn ang="0">
                    <a:pos x="1235" y="1097"/>
                  </a:cxn>
                  <a:cxn ang="0">
                    <a:pos x="1417" y="1068"/>
                  </a:cxn>
                  <a:cxn ang="0">
                    <a:pos x="1597" y="1036"/>
                  </a:cxn>
                  <a:cxn ang="0">
                    <a:pos x="1775" y="999"/>
                  </a:cxn>
                  <a:cxn ang="0">
                    <a:pos x="1949" y="959"/>
                  </a:cxn>
                  <a:cxn ang="0">
                    <a:pos x="2121" y="914"/>
                  </a:cxn>
                  <a:cxn ang="0">
                    <a:pos x="2290" y="867"/>
                  </a:cxn>
                  <a:cxn ang="0">
                    <a:pos x="2455" y="816"/>
                  </a:cxn>
                  <a:cxn ang="0">
                    <a:pos x="2618" y="761"/>
                  </a:cxn>
                  <a:cxn ang="0">
                    <a:pos x="2777" y="703"/>
                  </a:cxn>
                  <a:cxn ang="0">
                    <a:pos x="2810" y="587"/>
                  </a:cxn>
                  <a:cxn ang="0">
                    <a:pos x="2720" y="416"/>
                  </a:cxn>
                  <a:cxn ang="0">
                    <a:pos x="2628" y="247"/>
                  </a:cxn>
                  <a:cxn ang="0">
                    <a:pos x="2534" y="82"/>
                  </a:cxn>
                  <a:cxn ang="0">
                    <a:pos x="2416" y="22"/>
                  </a:cxn>
                  <a:cxn ang="0">
                    <a:pos x="2274" y="66"/>
                  </a:cxn>
                  <a:cxn ang="0">
                    <a:pos x="2130" y="106"/>
                  </a:cxn>
                  <a:cxn ang="0">
                    <a:pos x="1983" y="144"/>
                  </a:cxn>
                  <a:cxn ang="0">
                    <a:pos x="1834" y="180"/>
                  </a:cxn>
                  <a:cxn ang="0">
                    <a:pos x="1683" y="212"/>
                  </a:cxn>
                  <a:cxn ang="0">
                    <a:pos x="1531" y="243"/>
                  </a:cxn>
                  <a:cxn ang="0">
                    <a:pos x="1376" y="271"/>
                  </a:cxn>
                  <a:cxn ang="0">
                    <a:pos x="1221" y="294"/>
                  </a:cxn>
                  <a:cxn ang="0">
                    <a:pos x="1062" y="316"/>
                  </a:cxn>
                  <a:cxn ang="0">
                    <a:pos x="902" y="334"/>
                  </a:cxn>
                  <a:cxn ang="0">
                    <a:pos x="741" y="350"/>
                  </a:cxn>
                  <a:cxn ang="0">
                    <a:pos x="579" y="363"/>
                  </a:cxn>
                  <a:cxn ang="0">
                    <a:pos x="415" y="372"/>
                  </a:cxn>
                  <a:cxn ang="0">
                    <a:pos x="250" y="379"/>
                  </a:cxn>
                  <a:cxn ang="0">
                    <a:pos x="83" y="382"/>
                  </a:cxn>
                  <a:cxn ang="0">
                    <a:pos x="0" y="382"/>
                  </a:cxn>
                  <a:cxn ang="0">
                    <a:pos x="0" y="1188"/>
                  </a:cxn>
                </a:cxnLst>
                <a:rect l="0" t="0" r="r" b="b"/>
                <a:pathLst>
                  <a:path w="2856" h="1188">
                    <a:moveTo>
                      <a:pt x="0" y="1188"/>
                    </a:moveTo>
                    <a:lnTo>
                      <a:pt x="0" y="1188"/>
                    </a:lnTo>
                    <a:lnTo>
                      <a:pt x="0" y="1188"/>
                    </a:lnTo>
                    <a:lnTo>
                      <a:pt x="97" y="1187"/>
                    </a:lnTo>
                    <a:lnTo>
                      <a:pt x="194" y="1186"/>
                    </a:lnTo>
                    <a:lnTo>
                      <a:pt x="291" y="1183"/>
                    </a:lnTo>
                    <a:lnTo>
                      <a:pt x="388" y="1179"/>
                    </a:lnTo>
                    <a:lnTo>
                      <a:pt x="484" y="1174"/>
                    </a:lnTo>
                    <a:lnTo>
                      <a:pt x="579" y="1168"/>
                    </a:lnTo>
                    <a:lnTo>
                      <a:pt x="675" y="1161"/>
                    </a:lnTo>
                    <a:lnTo>
                      <a:pt x="770" y="1153"/>
                    </a:lnTo>
                    <a:lnTo>
                      <a:pt x="864" y="1144"/>
                    </a:lnTo>
                    <a:lnTo>
                      <a:pt x="958" y="1134"/>
                    </a:lnTo>
                    <a:lnTo>
                      <a:pt x="1051" y="1123"/>
                    </a:lnTo>
                    <a:lnTo>
                      <a:pt x="1144" y="1111"/>
                    </a:lnTo>
                    <a:lnTo>
                      <a:pt x="1235" y="1097"/>
                    </a:lnTo>
                    <a:lnTo>
                      <a:pt x="1327" y="1084"/>
                    </a:lnTo>
                    <a:lnTo>
                      <a:pt x="1417" y="1068"/>
                    </a:lnTo>
                    <a:lnTo>
                      <a:pt x="1508" y="1053"/>
                    </a:lnTo>
                    <a:lnTo>
                      <a:pt x="1597" y="1036"/>
                    </a:lnTo>
                    <a:lnTo>
                      <a:pt x="1687" y="1018"/>
                    </a:lnTo>
                    <a:lnTo>
                      <a:pt x="1775" y="999"/>
                    </a:lnTo>
                    <a:lnTo>
                      <a:pt x="1862" y="979"/>
                    </a:lnTo>
                    <a:lnTo>
                      <a:pt x="1949" y="959"/>
                    </a:lnTo>
                    <a:lnTo>
                      <a:pt x="2035" y="936"/>
                    </a:lnTo>
                    <a:lnTo>
                      <a:pt x="2121" y="914"/>
                    </a:lnTo>
                    <a:lnTo>
                      <a:pt x="2206" y="891"/>
                    </a:lnTo>
                    <a:lnTo>
                      <a:pt x="2290" y="867"/>
                    </a:lnTo>
                    <a:lnTo>
                      <a:pt x="2372" y="841"/>
                    </a:lnTo>
                    <a:lnTo>
                      <a:pt x="2455" y="816"/>
                    </a:lnTo>
                    <a:lnTo>
                      <a:pt x="2537" y="789"/>
                    </a:lnTo>
                    <a:lnTo>
                      <a:pt x="2618" y="761"/>
                    </a:lnTo>
                    <a:lnTo>
                      <a:pt x="2699" y="733"/>
                    </a:lnTo>
                    <a:lnTo>
                      <a:pt x="2777" y="703"/>
                    </a:lnTo>
                    <a:lnTo>
                      <a:pt x="2856" y="673"/>
                    </a:lnTo>
                    <a:lnTo>
                      <a:pt x="2810" y="587"/>
                    </a:lnTo>
                    <a:lnTo>
                      <a:pt x="2766" y="501"/>
                    </a:lnTo>
                    <a:lnTo>
                      <a:pt x="2720" y="416"/>
                    </a:lnTo>
                    <a:lnTo>
                      <a:pt x="2674" y="331"/>
                    </a:lnTo>
                    <a:lnTo>
                      <a:pt x="2628" y="247"/>
                    </a:lnTo>
                    <a:lnTo>
                      <a:pt x="2581" y="164"/>
                    </a:lnTo>
                    <a:lnTo>
                      <a:pt x="2534" y="82"/>
                    </a:lnTo>
                    <a:lnTo>
                      <a:pt x="2486" y="0"/>
                    </a:lnTo>
                    <a:lnTo>
                      <a:pt x="2416" y="22"/>
                    </a:lnTo>
                    <a:lnTo>
                      <a:pt x="2346" y="45"/>
                    </a:lnTo>
                    <a:lnTo>
                      <a:pt x="2274" y="66"/>
                    </a:lnTo>
                    <a:lnTo>
                      <a:pt x="2203" y="86"/>
                    </a:lnTo>
                    <a:lnTo>
                      <a:pt x="2130" y="106"/>
                    </a:lnTo>
                    <a:lnTo>
                      <a:pt x="2056" y="126"/>
                    </a:lnTo>
                    <a:lnTo>
                      <a:pt x="1983" y="144"/>
                    </a:lnTo>
                    <a:lnTo>
                      <a:pt x="1909" y="163"/>
                    </a:lnTo>
                    <a:lnTo>
                      <a:pt x="1834" y="180"/>
                    </a:lnTo>
                    <a:lnTo>
                      <a:pt x="1759" y="197"/>
                    </a:lnTo>
                    <a:lnTo>
                      <a:pt x="1683" y="212"/>
                    </a:lnTo>
                    <a:lnTo>
                      <a:pt x="1607" y="228"/>
                    </a:lnTo>
                    <a:lnTo>
                      <a:pt x="1531" y="243"/>
                    </a:lnTo>
                    <a:lnTo>
                      <a:pt x="1454" y="257"/>
                    </a:lnTo>
                    <a:lnTo>
                      <a:pt x="1376" y="271"/>
                    </a:lnTo>
                    <a:lnTo>
                      <a:pt x="1299" y="283"/>
                    </a:lnTo>
                    <a:lnTo>
                      <a:pt x="1221" y="294"/>
                    </a:lnTo>
                    <a:lnTo>
                      <a:pt x="1141" y="305"/>
                    </a:lnTo>
                    <a:lnTo>
                      <a:pt x="1062" y="316"/>
                    </a:lnTo>
                    <a:lnTo>
                      <a:pt x="983" y="325"/>
                    </a:lnTo>
                    <a:lnTo>
                      <a:pt x="902" y="334"/>
                    </a:lnTo>
                    <a:lnTo>
                      <a:pt x="822" y="343"/>
                    </a:lnTo>
                    <a:lnTo>
                      <a:pt x="741" y="350"/>
                    </a:lnTo>
                    <a:lnTo>
                      <a:pt x="661" y="357"/>
                    </a:lnTo>
                    <a:lnTo>
                      <a:pt x="579" y="363"/>
                    </a:lnTo>
                    <a:lnTo>
                      <a:pt x="497" y="368"/>
                    </a:lnTo>
                    <a:lnTo>
                      <a:pt x="415" y="372"/>
                    </a:lnTo>
                    <a:lnTo>
                      <a:pt x="332" y="376"/>
                    </a:lnTo>
                    <a:lnTo>
                      <a:pt x="250" y="379"/>
                    </a:lnTo>
                    <a:lnTo>
                      <a:pt x="166" y="380"/>
                    </a:lnTo>
                    <a:lnTo>
                      <a:pt x="83" y="382"/>
                    </a:lnTo>
                    <a:lnTo>
                      <a:pt x="0" y="382"/>
                    </a:lnTo>
                    <a:lnTo>
                      <a:pt x="0" y="382"/>
                    </a:lnTo>
                    <a:lnTo>
                      <a:pt x="0" y="382"/>
                    </a:lnTo>
                    <a:lnTo>
                      <a:pt x="0" y="1188"/>
                    </a:lnTo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/>
              </a:p>
            </p:txBody>
          </p:sp>
          <p:sp>
            <p:nvSpPr>
              <p:cNvPr id="14" name="Freeform 7"/>
              <p:cNvSpPr>
                <a:spLocks/>
              </p:cNvSpPr>
              <p:nvPr/>
            </p:nvSpPr>
            <p:spPr bwMode="auto">
              <a:xfrm>
                <a:off x="4051300" y="1301310"/>
                <a:ext cx="199309" cy="446711"/>
              </a:xfrm>
              <a:custGeom>
                <a:avLst/>
                <a:gdLst/>
                <a:ahLst/>
                <a:cxnLst>
                  <a:cxn ang="0">
                    <a:pos x="3021" y="0"/>
                  </a:cxn>
                  <a:cxn ang="0">
                    <a:pos x="0" y="1815"/>
                  </a:cxn>
                  <a:cxn ang="0">
                    <a:pos x="386" y="6345"/>
                  </a:cxn>
                  <a:cxn ang="0">
                    <a:pos x="1350" y="6762"/>
                  </a:cxn>
                  <a:cxn ang="0">
                    <a:pos x="1387" y="6675"/>
                  </a:cxn>
                  <a:cxn ang="0">
                    <a:pos x="1424" y="6589"/>
                  </a:cxn>
                  <a:cxn ang="0">
                    <a:pos x="1461" y="6503"/>
                  </a:cxn>
                  <a:cxn ang="0">
                    <a:pos x="1499" y="6418"/>
                  </a:cxn>
                  <a:cxn ang="0">
                    <a:pos x="1537" y="6333"/>
                  </a:cxn>
                  <a:cxn ang="0">
                    <a:pos x="1576" y="6249"/>
                  </a:cxn>
                  <a:cxn ang="0">
                    <a:pos x="1615" y="6166"/>
                  </a:cxn>
                  <a:cxn ang="0">
                    <a:pos x="1654" y="6083"/>
                  </a:cxn>
                  <a:cxn ang="0">
                    <a:pos x="1694" y="6000"/>
                  </a:cxn>
                  <a:cxn ang="0">
                    <a:pos x="1735" y="5919"/>
                  </a:cxn>
                  <a:cxn ang="0">
                    <a:pos x="1777" y="5838"/>
                  </a:cxn>
                  <a:cxn ang="0">
                    <a:pos x="1818" y="5759"/>
                  </a:cxn>
                  <a:cxn ang="0">
                    <a:pos x="1861" y="5680"/>
                  </a:cxn>
                  <a:cxn ang="0">
                    <a:pos x="1904" y="5601"/>
                  </a:cxn>
                  <a:cxn ang="0">
                    <a:pos x="1948" y="5523"/>
                  </a:cxn>
                  <a:cxn ang="0">
                    <a:pos x="1992" y="5447"/>
                  </a:cxn>
                  <a:cxn ang="0">
                    <a:pos x="2037" y="5371"/>
                  </a:cxn>
                  <a:cxn ang="0">
                    <a:pos x="2083" y="5295"/>
                  </a:cxn>
                  <a:cxn ang="0">
                    <a:pos x="2129" y="5221"/>
                  </a:cxn>
                  <a:cxn ang="0">
                    <a:pos x="2176" y="5148"/>
                  </a:cxn>
                  <a:cxn ang="0">
                    <a:pos x="2224" y="5076"/>
                  </a:cxn>
                  <a:cxn ang="0">
                    <a:pos x="2272" y="5005"/>
                  </a:cxn>
                  <a:cxn ang="0">
                    <a:pos x="2321" y="4934"/>
                  </a:cxn>
                  <a:cxn ang="0">
                    <a:pos x="2371" y="4864"/>
                  </a:cxn>
                  <a:cxn ang="0">
                    <a:pos x="2421" y="4796"/>
                  </a:cxn>
                  <a:cxn ang="0">
                    <a:pos x="2473" y="4729"/>
                  </a:cxn>
                  <a:cxn ang="0">
                    <a:pos x="2525" y="4662"/>
                  </a:cxn>
                  <a:cxn ang="0">
                    <a:pos x="2579" y="4596"/>
                  </a:cxn>
                  <a:cxn ang="0">
                    <a:pos x="2633" y="4532"/>
                  </a:cxn>
                  <a:cxn ang="0">
                    <a:pos x="2687" y="4468"/>
                  </a:cxn>
                  <a:cxn ang="0">
                    <a:pos x="2742" y="4406"/>
                  </a:cxn>
                  <a:cxn ang="0">
                    <a:pos x="2799" y="4345"/>
                  </a:cxn>
                  <a:cxn ang="0">
                    <a:pos x="2795" y="4324"/>
                  </a:cxn>
                  <a:cxn ang="0">
                    <a:pos x="2791" y="4304"/>
                  </a:cxn>
                  <a:cxn ang="0">
                    <a:pos x="2789" y="4283"/>
                  </a:cxn>
                  <a:cxn ang="0">
                    <a:pos x="2788" y="4262"/>
                  </a:cxn>
                  <a:cxn ang="0">
                    <a:pos x="2788" y="3977"/>
                  </a:cxn>
                  <a:cxn ang="0">
                    <a:pos x="2790" y="3695"/>
                  </a:cxn>
                  <a:cxn ang="0">
                    <a:pos x="2795" y="3415"/>
                  </a:cxn>
                  <a:cxn ang="0">
                    <a:pos x="2800" y="3137"/>
                  </a:cxn>
                  <a:cxn ang="0">
                    <a:pos x="2809" y="2863"/>
                  </a:cxn>
                  <a:cxn ang="0">
                    <a:pos x="2819" y="2591"/>
                  </a:cxn>
                  <a:cxn ang="0">
                    <a:pos x="2830" y="2321"/>
                  </a:cxn>
                  <a:cxn ang="0">
                    <a:pos x="2845" y="2054"/>
                  </a:cxn>
                  <a:cxn ang="0">
                    <a:pos x="2860" y="1788"/>
                  </a:cxn>
                  <a:cxn ang="0">
                    <a:pos x="2877" y="1525"/>
                  </a:cxn>
                  <a:cxn ang="0">
                    <a:pos x="2897" y="1265"/>
                  </a:cxn>
                  <a:cxn ang="0">
                    <a:pos x="2919" y="1008"/>
                  </a:cxn>
                  <a:cxn ang="0">
                    <a:pos x="2942" y="752"/>
                  </a:cxn>
                  <a:cxn ang="0">
                    <a:pos x="2967" y="499"/>
                  </a:cxn>
                  <a:cxn ang="0">
                    <a:pos x="2993" y="248"/>
                  </a:cxn>
                  <a:cxn ang="0">
                    <a:pos x="3021" y="0"/>
                  </a:cxn>
                </a:cxnLst>
                <a:rect l="0" t="0" r="r" b="b"/>
                <a:pathLst>
                  <a:path w="3021" h="6762">
                    <a:moveTo>
                      <a:pt x="3021" y="0"/>
                    </a:moveTo>
                    <a:lnTo>
                      <a:pt x="0" y="1815"/>
                    </a:lnTo>
                    <a:lnTo>
                      <a:pt x="386" y="6345"/>
                    </a:lnTo>
                    <a:lnTo>
                      <a:pt x="1350" y="6762"/>
                    </a:lnTo>
                    <a:lnTo>
                      <a:pt x="1387" y="6675"/>
                    </a:lnTo>
                    <a:lnTo>
                      <a:pt x="1424" y="6589"/>
                    </a:lnTo>
                    <a:lnTo>
                      <a:pt x="1461" y="6503"/>
                    </a:lnTo>
                    <a:lnTo>
                      <a:pt x="1499" y="6418"/>
                    </a:lnTo>
                    <a:lnTo>
                      <a:pt x="1537" y="6333"/>
                    </a:lnTo>
                    <a:lnTo>
                      <a:pt x="1576" y="6249"/>
                    </a:lnTo>
                    <a:lnTo>
                      <a:pt x="1615" y="6166"/>
                    </a:lnTo>
                    <a:lnTo>
                      <a:pt x="1654" y="6083"/>
                    </a:lnTo>
                    <a:lnTo>
                      <a:pt x="1694" y="6000"/>
                    </a:lnTo>
                    <a:lnTo>
                      <a:pt x="1735" y="5919"/>
                    </a:lnTo>
                    <a:lnTo>
                      <a:pt x="1777" y="5838"/>
                    </a:lnTo>
                    <a:lnTo>
                      <a:pt x="1818" y="5759"/>
                    </a:lnTo>
                    <a:lnTo>
                      <a:pt x="1861" y="5680"/>
                    </a:lnTo>
                    <a:lnTo>
                      <a:pt x="1904" y="5601"/>
                    </a:lnTo>
                    <a:lnTo>
                      <a:pt x="1948" y="5523"/>
                    </a:lnTo>
                    <a:lnTo>
                      <a:pt x="1992" y="5447"/>
                    </a:lnTo>
                    <a:lnTo>
                      <a:pt x="2037" y="5371"/>
                    </a:lnTo>
                    <a:lnTo>
                      <a:pt x="2083" y="5295"/>
                    </a:lnTo>
                    <a:lnTo>
                      <a:pt x="2129" y="5221"/>
                    </a:lnTo>
                    <a:lnTo>
                      <a:pt x="2176" y="5148"/>
                    </a:lnTo>
                    <a:lnTo>
                      <a:pt x="2224" y="5076"/>
                    </a:lnTo>
                    <a:lnTo>
                      <a:pt x="2272" y="5005"/>
                    </a:lnTo>
                    <a:lnTo>
                      <a:pt x="2321" y="4934"/>
                    </a:lnTo>
                    <a:lnTo>
                      <a:pt x="2371" y="4864"/>
                    </a:lnTo>
                    <a:lnTo>
                      <a:pt x="2421" y="4796"/>
                    </a:lnTo>
                    <a:lnTo>
                      <a:pt x="2473" y="4729"/>
                    </a:lnTo>
                    <a:lnTo>
                      <a:pt x="2525" y="4662"/>
                    </a:lnTo>
                    <a:lnTo>
                      <a:pt x="2579" y="4596"/>
                    </a:lnTo>
                    <a:lnTo>
                      <a:pt x="2633" y="4532"/>
                    </a:lnTo>
                    <a:lnTo>
                      <a:pt x="2687" y="4468"/>
                    </a:lnTo>
                    <a:lnTo>
                      <a:pt x="2742" y="4406"/>
                    </a:lnTo>
                    <a:lnTo>
                      <a:pt x="2799" y="4345"/>
                    </a:lnTo>
                    <a:lnTo>
                      <a:pt x="2795" y="4324"/>
                    </a:lnTo>
                    <a:lnTo>
                      <a:pt x="2791" y="4304"/>
                    </a:lnTo>
                    <a:lnTo>
                      <a:pt x="2789" y="4283"/>
                    </a:lnTo>
                    <a:lnTo>
                      <a:pt x="2788" y="4262"/>
                    </a:lnTo>
                    <a:lnTo>
                      <a:pt x="2788" y="3977"/>
                    </a:lnTo>
                    <a:lnTo>
                      <a:pt x="2790" y="3695"/>
                    </a:lnTo>
                    <a:lnTo>
                      <a:pt x="2795" y="3415"/>
                    </a:lnTo>
                    <a:lnTo>
                      <a:pt x="2800" y="3137"/>
                    </a:lnTo>
                    <a:lnTo>
                      <a:pt x="2809" y="2863"/>
                    </a:lnTo>
                    <a:lnTo>
                      <a:pt x="2819" y="2591"/>
                    </a:lnTo>
                    <a:lnTo>
                      <a:pt x="2830" y="2321"/>
                    </a:lnTo>
                    <a:lnTo>
                      <a:pt x="2845" y="2054"/>
                    </a:lnTo>
                    <a:lnTo>
                      <a:pt x="2860" y="1788"/>
                    </a:lnTo>
                    <a:lnTo>
                      <a:pt x="2877" y="1525"/>
                    </a:lnTo>
                    <a:lnTo>
                      <a:pt x="2897" y="1265"/>
                    </a:lnTo>
                    <a:lnTo>
                      <a:pt x="2919" y="1008"/>
                    </a:lnTo>
                    <a:lnTo>
                      <a:pt x="2942" y="752"/>
                    </a:lnTo>
                    <a:lnTo>
                      <a:pt x="2967" y="499"/>
                    </a:lnTo>
                    <a:lnTo>
                      <a:pt x="2993" y="248"/>
                    </a:lnTo>
                    <a:lnTo>
                      <a:pt x="3021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/>
              </a:p>
            </p:txBody>
          </p:sp>
          <p:sp>
            <p:nvSpPr>
              <p:cNvPr id="15" name="Freeform 8"/>
              <p:cNvSpPr>
                <a:spLocks/>
              </p:cNvSpPr>
              <p:nvPr/>
            </p:nvSpPr>
            <p:spPr bwMode="auto">
              <a:xfrm>
                <a:off x="4893391" y="1301310"/>
                <a:ext cx="199309" cy="44671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021" y="1815"/>
                  </a:cxn>
                  <a:cxn ang="0">
                    <a:pos x="2635" y="6345"/>
                  </a:cxn>
                  <a:cxn ang="0">
                    <a:pos x="1671" y="6762"/>
                  </a:cxn>
                  <a:cxn ang="0">
                    <a:pos x="1634" y="6675"/>
                  </a:cxn>
                  <a:cxn ang="0">
                    <a:pos x="1597" y="6589"/>
                  </a:cxn>
                  <a:cxn ang="0">
                    <a:pos x="1560" y="6503"/>
                  </a:cxn>
                  <a:cxn ang="0">
                    <a:pos x="1522" y="6418"/>
                  </a:cxn>
                  <a:cxn ang="0">
                    <a:pos x="1484" y="6333"/>
                  </a:cxn>
                  <a:cxn ang="0">
                    <a:pos x="1445" y="6248"/>
                  </a:cxn>
                  <a:cxn ang="0">
                    <a:pos x="1406" y="6166"/>
                  </a:cxn>
                  <a:cxn ang="0">
                    <a:pos x="1367" y="6083"/>
                  </a:cxn>
                  <a:cxn ang="0">
                    <a:pos x="1327" y="6000"/>
                  </a:cxn>
                  <a:cxn ang="0">
                    <a:pos x="1286" y="5919"/>
                  </a:cxn>
                  <a:cxn ang="0">
                    <a:pos x="1244" y="5838"/>
                  </a:cxn>
                  <a:cxn ang="0">
                    <a:pos x="1203" y="5759"/>
                  </a:cxn>
                  <a:cxn ang="0">
                    <a:pos x="1160" y="5680"/>
                  </a:cxn>
                  <a:cxn ang="0">
                    <a:pos x="1117" y="5601"/>
                  </a:cxn>
                  <a:cxn ang="0">
                    <a:pos x="1073" y="5523"/>
                  </a:cxn>
                  <a:cxn ang="0">
                    <a:pos x="1029" y="5447"/>
                  </a:cxn>
                  <a:cxn ang="0">
                    <a:pos x="984" y="5371"/>
                  </a:cxn>
                  <a:cxn ang="0">
                    <a:pos x="938" y="5295"/>
                  </a:cxn>
                  <a:cxn ang="0">
                    <a:pos x="892" y="5221"/>
                  </a:cxn>
                  <a:cxn ang="0">
                    <a:pos x="845" y="5148"/>
                  </a:cxn>
                  <a:cxn ang="0">
                    <a:pos x="797" y="5076"/>
                  </a:cxn>
                  <a:cxn ang="0">
                    <a:pos x="749" y="5005"/>
                  </a:cxn>
                  <a:cxn ang="0">
                    <a:pos x="700" y="4934"/>
                  </a:cxn>
                  <a:cxn ang="0">
                    <a:pos x="650" y="4864"/>
                  </a:cxn>
                  <a:cxn ang="0">
                    <a:pos x="600" y="4796"/>
                  </a:cxn>
                  <a:cxn ang="0">
                    <a:pos x="548" y="4729"/>
                  </a:cxn>
                  <a:cxn ang="0">
                    <a:pos x="496" y="4662"/>
                  </a:cxn>
                  <a:cxn ang="0">
                    <a:pos x="442" y="4596"/>
                  </a:cxn>
                  <a:cxn ang="0">
                    <a:pos x="388" y="4532"/>
                  </a:cxn>
                  <a:cxn ang="0">
                    <a:pos x="334" y="4468"/>
                  </a:cxn>
                  <a:cxn ang="0">
                    <a:pos x="279" y="4406"/>
                  </a:cxn>
                  <a:cxn ang="0">
                    <a:pos x="222" y="4345"/>
                  </a:cxn>
                  <a:cxn ang="0">
                    <a:pos x="226" y="4324"/>
                  </a:cxn>
                  <a:cxn ang="0">
                    <a:pos x="230" y="4304"/>
                  </a:cxn>
                  <a:cxn ang="0">
                    <a:pos x="232" y="4283"/>
                  </a:cxn>
                  <a:cxn ang="0">
                    <a:pos x="233" y="4262"/>
                  </a:cxn>
                  <a:cxn ang="0">
                    <a:pos x="233" y="3977"/>
                  </a:cxn>
                  <a:cxn ang="0">
                    <a:pos x="231" y="3695"/>
                  </a:cxn>
                  <a:cxn ang="0">
                    <a:pos x="226" y="3415"/>
                  </a:cxn>
                  <a:cxn ang="0">
                    <a:pos x="221" y="3137"/>
                  </a:cxn>
                  <a:cxn ang="0">
                    <a:pos x="212" y="2863"/>
                  </a:cxn>
                  <a:cxn ang="0">
                    <a:pos x="202" y="2591"/>
                  </a:cxn>
                  <a:cxn ang="0">
                    <a:pos x="191" y="2321"/>
                  </a:cxn>
                  <a:cxn ang="0">
                    <a:pos x="176" y="2054"/>
                  </a:cxn>
                  <a:cxn ang="0">
                    <a:pos x="161" y="1788"/>
                  </a:cxn>
                  <a:cxn ang="0">
                    <a:pos x="144" y="1525"/>
                  </a:cxn>
                  <a:cxn ang="0">
                    <a:pos x="124" y="1265"/>
                  </a:cxn>
                  <a:cxn ang="0">
                    <a:pos x="102" y="1007"/>
                  </a:cxn>
                  <a:cxn ang="0">
                    <a:pos x="79" y="752"/>
                  </a:cxn>
                  <a:cxn ang="0">
                    <a:pos x="54" y="498"/>
                  </a:cxn>
                  <a:cxn ang="0">
                    <a:pos x="28" y="248"/>
                  </a:cxn>
                  <a:cxn ang="0">
                    <a:pos x="0" y="0"/>
                  </a:cxn>
                </a:cxnLst>
                <a:rect l="0" t="0" r="r" b="b"/>
                <a:pathLst>
                  <a:path w="3021" h="6762">
                    <a:moveTo>
                      <a:pt x="0" y="0"/>
                    </a:moveTo>
                    <a:lnTo>
                      <a:pt x="3021" y="1815"/>
                    </a:lnTo>
                    <a:lnTo>
                      <a:pt x="2635" y="6345"/>
                    </a:lnTo>
                    <a:lnTo>
                      <a:pt x="1671" y="6762"/>
                    </a:lnTo>
                    <a:lnTo>
                      <a:pt x="1634" y="6675"/>
                    </a:lnTo>
                    <a:lnTo>
                      <a:pt x="1597" y="6589"/>
                    </a:lnTo>
                    <a:lnTo>
                      <a:pt x="1560" y="6503"/>
                    </a:lnTo>
                    <a:lnTo>
                      <a:pt x="1522" y="6418"/>
                    </a:lnTo>
                    <a:lnTo>
                      <a:pt x="1484" y="6333"/>
                    </a:lnTo>
                    <a:lnTo>
                      <a:pt x="1445" y="6248"/>
                    </a:lnTo>
                    <a:lnTo>
                      <a:pt x="1406" y="6166"/>
                    </a:lnTo>
                    <a:lnTo>
                      <a:pt x="1367" y="6083"/>
                    </a:lnTo>
                    <a:lnTo>
                      <a:pt x="1327" y="6000"/>
                    </a:lnTo>
                    <a:lnTo>
                      <a:pt x="1286" y="5919"/>
                    </a:lnTo>
                    <a:lnTo>
                      <a:pt x="1244" y="5838"/>
                    </a:lnTo>
                    <a:lnTo>
                      <a:pt x="1203" y="5759"/>
                    </a:lnTo>
                    <a:lnTo>
                      <a:pt x="1160" y="5680"/>
                    </a:lnTo>
                    <a:lnTo>
                      <a:pt x="1117" y="5601"/>
                    </a:lnTo>
                    <a:lnTo>
                      <a:pt x="1073" y="5523"/>
                    </a:lnTo>
                    <a:lnTo>
                      <a:pt x="1029" y="5447"/>
                    </a:lnTo>
                    <a:lnTo>
                      <a:pt x="984" y="5371"/>
                    </a:lnTo>
                    <a:lnTo>
                      <a:pt x="938" y="5295"/>
                    </a:lnTo>
                    <a:lnTo>
                      <a:pt x="892" y="5221"/>
                    </a:lnTo>
                    <a:lnTo>
                      <a:pt x="845" y="5148"/>
                    </a:lnTo>
                    <a:lnTo>
                      <a:pt x="797" y="5076"/>
                    </a:lnTo>
                    <a:lnTo>
                      <a:pt x="749" y="5005"/>
                    </a:lnTo>
                    <a:lnTo>
                      <a:pt x="700" y="4934"/>
                    </a:lnTo>
                    <a:lnTo>
                      <a:pt x="650" y="4864"/>
                    </a:lnTo>
                    <a:lnTo>
                      <a:pt x="600" y="4796"/>
                    </a:lnTo>
                    <a:lnTo>
                      <a:pt x="548" y="4729"/>
                    </a:lnTo>
                    <a:lnTo>
                      <a:pt x="496" y="4662"/>
                    </a:lnTo>
                    <a:lnTo>
                      <a:pt x="442" y="4596"/>
                    </a:lnTo>
                    <a:lnTo>
                      <a:pt x="388" y="4532"/>
                    </a:lnTo>
                    <a:lnTo>
                      <a:pt x="334" y="4468"/>
                    </a:lnTo>
                    <a:lnTo>
                      <a:pt x="279" y="4406"/>
                    </a:lnTo>
                    <a:lnTo>
                      <a:pt x="222" y="4345"/>
                    </a:lnTo>
                    <a:lnTo>
                      <a:pt x="226" y="4324"/>
                    </a:lnTo>
                    <a:lnTo>
                      <a:pt x="230" y="4304"/>
                    </a:lnTo>
                    <a:lnTo>
                      <a:pt x="232" y="4283"/>
                    </a:lnTo>
                    <a:lnTo>
                      <a:pt x="233" y="4262"/>
                    </a:lnTo>
                    <a:lnTo>
                      <a:pt x="233" y="3977"/>
                    </a:lnTo>
                    <a:lnTo>
                      <a:pt x="231" y="3695"/>
                    </a:lnTo>
                    <a:lnTo>
                      <a:pt x="226" y="3415"/>
                    </a:lnTo>
                    <a:lnTo>
                      <a:pt x="221" y="3137"/>
                    </a:lnTo>
                    <a:lnTo>
                      <a:pt x="212" y="2863"/>
                    </a:lnTo>
                    <a:lnTo>
                      <a:pt x="202" y="2591"/>
                    </a:lnTo>
                    <a:lnTo>
                      <a:pt x="191" y="2321"/>
                    </a:lnTo>
                    <a:lnTo>
                      <a:pt x="176" y="2054"/>
                    </a:lnTo>
                    <a:lnTo>
                      <a:pt x="161" y="1788"/>
                    </a:lnTo>
                    <a:lnTo>
                      <a:pt x="144" y="1525"/>
                    </a:lnTo>
                    <a:lnTo>
                      <a:pt x="124" y="1265"/>
                    </a:lnTo>
                    <a:lnTo>
                      <a:pt x="102" y="1007"/>
                    </a:lnTo>
                    <a:lnTo>
                      <a:pt x="79" y="752"/>
                    </a:lnTo>
                    <a:lnTo>
                      <a:pt x="54" y="498"/>
                    </a:lnTo>
                    <a:lnTo>
                      <a:pt x="28" y="248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1"/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/>
              </a:p>
            </p:txBody>
          </p:sp>
          <p:sp>
            <p:nvSpPr>
              <p:cNvPr id="16" name="Freeform 9"/>
              <p:cNvSpPr>
                <a:spLocks/>
              </p:cNvSpPr>
              <p:nvPr/>
            </p:nvSpPr>
            <p:spPr bwMode="auto">
              <a:xfrm>
                <a:off x="4278817" y="1657777"/>
                <a:ext cx="293183" cy="110522"/>
              </a:xfrm>
              <a:custGeom>
                <a:avLst/>
                <a:gdLst/>
                <a:ahLst/>
                <a:cxnLst>
                  <a:cxn ang="0">
                    <a:pos x="21" y="119"/>
                  </a:cxn>
                  <a:cxn ang="0">
                    <a:pos x="90" y="343"/>
                  </a:cxn>
                  <a:cxn ang="0">
                    <a:pos x="191" y="546"/>
                  </a:cxn>
                  <a:cxn ang="0">
                    <a:pos x="325" y="729"/>
                  </a:cxn>
                  <a:cxn ang="0">
                    <a:pos x="489" y="894"/>
                  </a:cxn>
                  <a:cxn ang="0">
                    <a:pos x="685" y="1041"/>
                  </a:cxn>
                  <a:cxn ang="0">
                    <a:pos x="911" y="1171"/>
                  </a:cxn>
                  <a:cxn ang="0">
                    <a:pos x="1166" y="1282"/>
                  </a:cxn>
                  <a:cxn ang="0">
                    <a:pos x="1451" y="1380"/>
                  </a:cxn>
                  <a:cxn ang="0">
                    <a:pos x="1764" y="1461"/>
                  </a:cxn>
                  <a:cxn ang="0">
                    <a:pos x="2103" y="1528"/>
                  </a:cxn>
                  <a:cxn ang="0">
                    <a:pos x="2471" y="1582"/>
                  </a:cxn>
                  <a:cxn ang="0">
                    <a:pos x="2864" y="1622"/>
                  </a:cxn>
                  <a:cxn ang="0">
                    <a:pos x="3283" y="1651"/>
                  </a:cxn>
                  <a:cxn ang="0">
                    <a:pos x="3728" y="1668"/>
                  </a:cxn>
                  <a:cxn ang="0">
                    <a:pos x="4197" y="1674"/>
                  </a:cxn>
                  <a:cxn ang="0">
                    <a:pos x="4441" y="687"/>
                  </a:cxn>
                  <a:cxn ang="0">
                    <a:pos x="4025" y="681"/>
                  </a:cxn>
                  <a:cxn ang="0">
                    <a:pos x="3625" y="673"/>
                  </a:cxn>
                  <a:cxn ang="0">
                    <a:pos x="3243" y="661"/>
                  </a:cxn>
                  <a:cxn ang="0">
                    <a:pos x="2878" y="644"/>
                  </a:cxn>
                  <a:cxn ang="0">
                    <a:pos x="2529" y="624"/>
                  </a:cxn>
                  <a:cxn ang="0">
                    <a:pos x="2199" y="599"/>
                  </a:cxn>
                  <a:cxn ang="0">
                    <a:pos x="1889" y="567"/>
                  </a:cxn>
                  <a:cxn ang="0">
                    <a:pos x="1596" y="532"/>
                  </a:cxn>
                  <a:cxn ang="0">
                    <a:pos x="1324" y="489"/>
                  </a:cxn>
                  <a:cxn ang="0">
                    <a:pos x="1071" y="441"/>
                  </a:cxn>
                  <a:cxn ang="0">
                    <a:pos x="839" y="386"/>
                  </a:cxn>
                  <a:cxn ang="0">
                    <a:pos x="626" y="325"/>
                  </a:cxn>
                  <a:cxn ang="0">
                    <a:pos x="437" y="256"/>
                  </a:cxn>
                  <a:cxn ang="0">
                    <a:pos x="269" y="178"/>
                  </a:cxn>
                  <a:cxn ang="0">
                    <a:pos x="123" y="92"/>
                  </a:cxn>
                  <a:cxn ang="0">
                    <a:pos x="0" y="0"/>
                  </a:cxn>
                </a:cxnLst>
                <a:rect l="0" t="0" r="r" b="b"/>
                <a:pathLst>
                  <a:path w="4441" h="1674">
                    <a:moveTo>
                      <a:pt x="0" y="0"/>
                    </a:moveTo>
                    <a:lnTo>
                      <a:pt x="21" y="119"/>
                    </a:lnTo>
                    <a:lnTo>
                      <a:pt x="51" y="233"/>
                    </a:lnTo>
                    <a:lnTo>
                      <a:pt x="90" y="343"/>
                    </a:lnTo>
                    <a:lnTo>
                      <a:pt x="136" y="447"/>
                    </a:lnTo>
                    <a:lnTo>
                      <a:pt x="191" y="546"/>
                    </a:lnTo>
                    <a:lnTo>
                      <a:pt x="254" y="640"/>
                    </a:lnTo>
                    <a:lnTo>
                      <a:pt x="325" y="729"/>
                    </a:lnTo>
                    <a:lnTo>
                      <a:pt x="403" y="814"/>
                    </a:lnTo>
                    <a:lnTo>
                      <a:pt x="489" y="894"/>
                    </a:lnTo>
                    <a:lnTo>
                      <a:pt x="583" y="970"/>
                    </a:lnTo>
                    <a:lnTo>
                      <a:pt x="685" y="1041"/>
                    </a:lnTo>
                    <a:lnTo>
                      <a:pt x="794" y="1108"/>
                    </a:lnTo>
                    <a:lnTo>
                      <a:pt x="911" y="1171"/>
                    </a:lnTo>
                    <a:lnTo>
                      <a:pt x="1035" y="1229"/>
                    </a:lnTo>
                    <a:lnTo>
                      <a:pt x="1166" y="1282"/>
                    </a:lnTo>
                    <a:lnTo>
                      <a:pt x="1305" y="1333"/>
                    </a:lnTo>
                    <a:lnTo>
                      <a:pt x="1451" y="1380"/>
                    </a:lnTo>
                    <a:lnTo>
                      <a:pt x="1604" y="1422"/>
                    </a:lnTo>
                    <a:lnTo>
                      <a:pt x="1764" y="1461"/>
                    </a:lnTo>
                    <a:lnTo>
                      <a:pt x="1930" y="1497"/>
                    </a:lnTo>
                    <a:lnTo>
                      <a:pt x="2103" y="1528"/>
                    </a:lnTo>
                    <a:lnTo>
                      <a:pt x="2284" y="1557"/>
                    </a:lnTo>
                    <a:lnTo>
                      <a:pt x="2471" y="1582"/>
                    </a:lnTo>
                    <a:lnTo>
                      <a:pt x="2664" y="1604"/>
                    </a:lnTo>
                    <a:lnTo>
                      <a:pt x="2864" y="1622"/>
                    </a:lnTo>
                    <a:lnTo>
                      <a:pt x="3071" y="1638"/>
                    </a:lnTo>
                    <a:lnTo>
                      <a:pt x="3283" y="1651"/>
                    </a:lnTo>
                    <a:lnTo>
                      <a:pt x="3503" y="1660"/>
                    </a:lnTo>
                    <a:lnTo>
                      <a:pt x="3728" y="1668"/>
                    </a:lnTo>
                    <a:lnTo>
                      <a:pt x="3959" y="1671"/>
                    </a:lnTo>
                    <a:lnTo>
                      <a:pt x="4197" y="1674"/>
                    </a:lnTo>
                    <a:lnTo>
                      <a:pt x="4441" y="1672"/>
                    </a:lnTo>
                    <a:lnTo>
                      <a:pt x="4441" y="687"/>
                    </a:lnTo>
                    <a:lnTo>
                      <a:pt x="4231" y="685"/>
                    </a:lnTo>
                    <a:lnTo>
                      <a:pt x="4025" y="681"/>
                    </a:lnTo>
                    <a:lnTo>
                      <a:pt x="3823" y="678"/>
                    </a:lnTo>
                    <a:lnTo>
                      <a:pt x="3625" y="673"/>
                    </a:lnTo>
                    <a:lnTo>
                      <a:pt x="3432" y="668"/>
                    </a:lnTo>
                    <a:lnTo>
                      <a:pt x="3243" y="661"/>
                    </a:lnTo>
                    <a:lnTo>
                      <a:pt x="3057" y="653"/>
                    </a:lnTo>
                    <a:lnTo>
                      <a:pt x="2878" y="644"/>
                    </a:lnTo>
                    <a:lnTo>
                      <a:pt x="2701" y="634"/>
                    </a:lnTo>
                    <a:lnTo>
                      <a:pt x="2529" y="624"/>
                    </a:lnTo>
                    <a:lnTo>
                      <a:pt x="2363" y="612"/>
                    </a:lnTo>
                    <a:lnTo>
                      <a:pt x="2199" y="599"/>
                    </a:lnTo>
                    <a:lnTo>
                      <a:pt x="2042" y="584"/>
                    </a:lnTo>
                    <a:lnTo>
                      <a:pt x="1889" y="567"/>
                    </a:lnTo>
                    <a:lnTo>
                      <a:pt x="1740" y="551"/>
                    </a:lnTo>
                    <a:lnTo>
                      <a:pt x="1596" y="532"/>
                    </a:lnTo>
                    <a:lnTo>
                      <a:pt x="1458" y="511"/>
                    </a:lnTo>
                    <a:lnTo>
                      <a:pt x="1324" y="489"/>
                    </a:lnTo>
                    <a:lnTo>
                      <a:pt x="1194" y="467"/>
                    </a:lnTo>
                    <a:lnTo>
                      <a:pt x="1071" y="441"/>
                    </a:lnTo>
                    <a:lnTo>
                      <a:pt x="952" y="414"/>
                    </a:lnTo>
                    <a:lnTo>
                      <a:pt x="839" y="386"/>
                    </a:lnTo>
                    <a:lnTo>
                      <a:pt x="730" y="356"/>
                    </a:lnTo>
                    <a:lnTo>
                      <a:pt x="626" y="325"/>
                    </a:lnTo>
                    <a:lnTo>
                      <a:pt x="529" y="290"/>
                    </a:lnTo>
                    <a:lnTo>
                      <a:pt x="437" y="256"/>
                    </a:lnTo>
                    <a:lnTo>
                      <a:pt x="349" y="218"/>
                    </a:lnTo>
                    <a:lnTo>
                      <a:pt x="269" y="178"/>
                    </a:lnTo>
                    <a:lnTo>
                      <a:pt x="193" y="136"/>
                    </a:lnTo>
                    <a:lnTo>
                      <a:pt x="123" y="92"/>
                    </a:lnTo>
                    <a:lnTo>
                      <a:pt x="58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/>
              </a:p>
            </p:txBody>
          </p:sp>
          <p:sp>
            <p:nvSpPr>
              <p:cNvPr id="17" name="Line 12"/>
              <p:cNvSpPr>
                <a:spLocks noChangeShapeType="1"/>
              </p:cNvSpPr>
              <p:nvPr/>
            </p:nvSpPr>
            <p:spPr bwMode="auto">
              <a:xfrm>
                <a:off x="4572000" y="933213"/>
                <a:ext cx="463" cy="566481"/>
              </a:xfrm>
              <a:prstGeom prst="line">
                <a:avLst/>
              </a:prstGeom>
              <a:noFill/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/>
              </a:p>
            </p:txBody>
          </p:sp>
          <p:sp>
            <p:nvSpPr>
              <p:cNvPr id="18" name="Freeform 17"/>
              <p:cNvSpPr>
                <a:spLocks/>
              </p:cNvSpPr>
              <p:nvPr/>
            </p:nvSpPr>
            <p:spPr bwMode="auto">
              <a:xfrm>
                <a:off x="4442056" y="1051596"/>
                <a:ext cx="259888" cy="260350"/>
              </a:xfrm>
              <a:custGeom>
                <a:avLst/>
                <a:gdLst/>
                <a:ahLst/>
                <a:cxnLst>
                  <a:cxn ang="0">
                    <a:pos x="2171" y="3931"/>
                  </a:cxn>
                  <a:cxn ang="0">
                    <a:pos x="2461" y="3879"/>
                  </a:cxn>
                  <a:cxn ang="0">
                    <a:pos x="2736" y="3785"/>
                  </a:cxn>
                  <a:cxn ang="0">
                    <a:pos x="2991" y="3655"/>
                  </a:cxn>
                  <a:cxn ang="0">
                    <a:pos x="3222" y="3490"/>
                  </a:cxn>
                  <a:cxn ang="0">
                    <a:pos x="3427" y="3295"/>
                  </a:cxn>
                  <a:cxn ang="0">
                    <a:pos x="3603" y="3071"/>
                  </a:cxn>
                  <a:cxn ang="0">
                    <a:pos x="3746" y="2823"/>
                  </a:cxn>
                  <a:cxn ang="0">
                    <a:pos x="3852" y="2555"/>
                  </a:cxn>
                  <a:cxn ang="0">
                    <a:pos x="3918" y="2270"/>
                  </a:cxn>
                  <a:cxn ang="0">
                    <a:pos x="3940" y="1971"/>
                  </a:cxn>
                  <a:cxn ang="0">
                    <a:pos x="3918" y="1671"/>
                  </a:cxn>
                  <a:cxn ang="0">
                    <a:pos x="3852" y="1385"/>
                  </a:cxn>
                  <a:cxn ang="0">
                    <a:pos x="3746" y="1117"/>
                  </a:cxn>
                  <a:cxn ang="0">
                    <a:pos x="3603" y="870"/>
                  </a:cxn>
                  <a:cxn ang="0">
                    <a:pos x="3427" y="647"/>
                  </a:cxn>
                  <a:cxn ang="0">
                    <a:pos x="3222" y="451"/>
                  </a:cxn>
                  <a:cxn ang="0">
                    <a:pos x="2991" y="286"/>
                  </a:cxn>
                  <a:cxn ang="0">
                    <a:pos x="2736" y="155"/>
                  </a:cxn>
                  <a:cxn ang="0">
                    <a:pos x="2461" y="62"/>
                  </a:cxn>
                  <a:cxn ang="0">
                    <a:pos x="2171" y="10"/>
                  </a:cxn>
                  <a:cxn ang="0">
                    <a:pos x="1869" y="2"/>
                  </a:cxn>
                  <a:cxn ang="0">
                    <a:pos x="1574" y="40"/>
                  </a:cxn>
                  <a:cxn ang="0">
                    <a:pos x="1294" y="120"/>
                  </a:cxn>
                  <a:cxn ang="0">
                    <a:pos x="1032" y="239"/>
                  </a:cxn>
                  <a:cxn ang="0">
                    <a:pos x="793" y="392"/>
                  </a:cxn>
                  <a:cxn ang="0">
                    <a:pos x="579" y="579"/>
                  </a:cxn>
                  <a:cxn ang="0">
                    <a:pos x="392" y="793"/>
                  </a:cxn>
                  <a:cxn ang="0">
                    <a:pos x="238" y="1032"/>
                  </a:cxn>
                  <a:cxn ang="0">
                    <a:pos x="119" y="1294"/>
                  </a:cxn>
                  <a:cxn ang="0">
                    <a:pos x="40" y="1574"/>
                  </a:cxn>
                  <a:cxn ang="0">
                    <a:pos x="2" y="1869"/>
                  </a:cxn>
                  <a:cxn ang="0">
                    <a:pos x="10" y="2172"/>
                  </a:cxn>
                  <a:cxn ang="0">
                    <a:pos x="62" y="2462"/>
                  </a:cxn>
                  <a:cxn ang="0">
                    <a:pos x="155" y="2736"/>
                  </a:cxn>
                  <a:cxn ang="0">
                    <a:pos x="286" y="2991"/>
                  </a:cxn>
                  <a:cxn ang="0">
                    <a:pos x="451" y="3222"/>
                  </a:cxn>
                  <a:cxn ang="0">
                    <a:pos x="647" y="3428"/>
                  </a:cxn>
                  <a:cxn ang="0">
                    <a:pos x="870" y="3603"/>
                  </a:cxn>
                  <a:cxn ang="0">
                    <a:pos x="1117" y="3746"/>
                  </a:cxn>
                  <a:cxn ang="0">
                    <a:pos x="1385" y="3852"/>
                  </a:cxn>
                  <a:cxn ang="0">
                    <a:pos x="1671" y="3918"/>
                  </a:cxn>
                  <a:cxn ang="0">
                    <a:pos x="1971" y="3941"/>
                  </a:cxn>
                </a:cxnLst>
                <a:rect l="0" t="0" r="r" b="b"/>
                <a:pathLst>
                  <a:path w="3940" h="3941">
                    <a:moveTo>
                      <a:pt x="1971" y="3941"/>
                    </a:moveTo>
                    <a:lnTo>
                      <a:pt x="2071" y="3938"/>
                    </a:lnTo>
                    <a:lnTo>
                      <a:pt x="2171" y="3931"/>
                    </a:lnTo>
                    <a:lnTo>
                      <a:pt x="2270" y="3918"/>
                    </a:lnTo>
                    <a:lnTo>
                      <a:pt x="2366" y="3900"/>
                    </a:lnTo>
                    <a:lnTo>
                      <a:pt x="2461" y="3879"/>
                    </a:lnTo>
                    <a:lnTo>
                      <a:pt x="2555" y="3852"/>
                    </a:lnTo>
                    <a:lnTo>
                      <a:pt x="2646" y="3821"/>
                    </a:lnTo>
                    <a:lnTo>
                      <a:pt x="2736" y="3785"/>
                    </a:lnTo>
                    <a:lnTo>
                      <a:pt x="2823" y="3746"/>
                    </a:lnTo>
                    <a:lnTo>
                      <a:pt x="2908" y="3703"/>
                    </a:lnTo>
                    <a:lnTo>
                      <a:pt x="2991" y="3655"/>
                    </a:lnTo>
                    <a:lnTo>
                      <a:pt x="3070" y="3603"/>
                    </a:lnTo>
                    <a:lnTo>
                      <a:pt x="3148" y="3548"/>
                    </a:lnTo>
                    <a:lnTo>
                      <a:pt x="3222" y="3490"/>
                    </a:lnTo>
                    <a:lnTo>
                      <a:pt x="3293" y="3428"/>
                    </a:lnTo>
                    <a:lnTo>
                      <a:pt x="3363" y="3363"/>
                    </a:lnTo>
                    <a:lnTo>
                      <a:pt x="3427" y="3295"/>
                    </a:lnTo>
                    <a:lnTo>
                      <a:pt x="3490" y="3222"/>
                    </a:lnTo>
                    <a:lnTo>
                      <a:pt x="3548" y="3148"/>
                    </a:lnTo>
                    <a:lnTo>
                      <a:pt x="3603" y="3071"/>
                    </a:lnTo>
                    <a:lnTo>
                      <a:pt x="3654" y="2991"/>
                    </a:lnTo>
                    <a:lnTo>
                      <a:pt x="3702" y="2908"/>
                    </a:lnTo>
                    <a:lnTo>
                      <a:pt x="3746" y="2823"/>
                    </a:lnTo>
                    <a:lnTo>
                      <a:pt x="3785" y="2736"/>
                    </a:lnTo>
                    <a:lnTo>
                      <a:pt x="3821" y="2647"/>
                    </a:lnTo>
                    <a:lnTo>
                      <a:pt x="3852" y="2555"/>
                    </a:lnTo>
                    <a:lnTo>
                      <a:pt x="3878" y="2462"/>
                    </a:lnTo>
                    <a:lnTo>
                      <a:pt x="3900" y="2366"/>
                    </a:lnTo>
                    <a:lnTo>
                      <a:pt x="3918" y="2270"/>
                    </a:lnTo>
                    <a:lnTo>
                      <a:pt x="3930" y="2172"/>
                    </a:lnTo>
                    <a:lnTo>
                      <a:pt x="3938" y="2071"/>
                    </a:lnTo>
                    <a:lnTo>
                      <a:pt x="3940" y="1971"/>
                    </a:lnTo>
                    <a:lnTo>
                      <a:pt x="3938" y="1869"/>
                    </a:lnTo>
                    <a:lnTo>
                      <a:pt x="3930" y="1770"/>
                    </a:lnTo>
                    <a:lnTo>
                      <a:pt x="3918" y="1671"/>
                    </a:lnTo>
                    <a:lnTo>
                      <a:pt x="3900" y="1574"/>
                    </a:lnTo>
                    <a:lnTo>
                      <a:pt x="3878" y="1479"/>
                    </a:lnTo>
                    <a:lnTo>
                      <a:pt x="3852" y="1385"/>
                    </a:lnTo>
                    <a:lnTo>
                      <a:pt x="3821" y="1294"/>
                    </a:lnTo>
                    <a:lnTo>
                      <a:pt x="3785" y="1204"/>
                    </a:lnTo>
                    <a:lnTo>
                      <a:pt x="3746" y="1117"/>
                    </a:lnTo>
                    <a:lnTo>
                      <a:pt x="3702" y="1032"/>
                    </a:lnTo>
                    <a:lnTo>
                      <a:pt x="3654" y="949"/>
                    </a:lnTo>
                    <a:lnTo>
                      <a:pt x="3603" y="870"/>
                    </a:lnTo>
                    <a:lnTo>
                      <a:pt x="3548" y="793"/>
                    </a:lnTo>
                    <a:lnTo>
                      <a:pt x="3490" y="718"/>
                    </a:lnTo>
                    <a:lnTo>
                      <a:pt x="3427" y="647"/>
                    </a:lnTo>
                    <a:lnTo>
                      <a:pt x="3363" y="579"/>
                    </a:lnTo>
                    <a:lnTo>
                      <a:pt x="3293" y="513"/>
                    </a:lnTo>
                    <a:lnTo>
                      <a:pt x="3222" y="451"/>
                    </a:lnTo>
                    <a:lnTo>
                      <a:pt x="3148" y="392"/>
                    </a:lnTo>
                    <a:lnTo>
                      <a:pt x="3070" y="337"/>
                    </a:lnTo>
                    <a:lnTo>
                      <a:pt x="2991" y="286"/>
                    </a:lnTo>
                    <a:lnTo>
                      <a:pt x="2908" y="239"/>
                    </a:lnTo>
                    <a:lnTo>
                      <a:pt x="2823" y="195"/>
                    </a:lnTo>
                    <a:lnTo>
                      <a:pt x="2736" y="155"/>
                    </a:lnTo>
                    <a:lnTo>
                      <a:pt x="2646" y="120"/>
                    </a:lnTo>
                    <a:lnTo>
                      <a:pt x="2555" y="89"/>
                    </a:lnTo>
                    <a:lnTo>
                      <a:pt x="2461" y="62"/>
                    </a:lnTo>
                    <a:lnTo>
                      <a:pt x="2366" y="40"/>
                    </a:lnTo>
                    <a:lnTo>
                      <a:pt x="2270" y="23"/>
                    </a:lnTo>
                    <a:lnTo>
                      <a:pt x="2171" y="10"/>
                    </a:lnTo>
                    <a:lnTo>
                      <a:pt x="2071" y="2"/>
                    </a:lnTo>
                    <a:lnTo>
                      <a:pt x="1971" y="0"/>
                    </a:lnTo>
                    <a:lnTo>
                      <a:pt x="1869" y="2"/>
                    </a:lnTo>
                    <a:lnTo>
                      <a:pt x="1769" y="10"/>
                    </a:lnTo>
                    <a:lnTo>
                      <a:pt x="1671" y="23"/>
                    </a:lnTo>
                    <a:lnTo>
                      <a:pt x="1574" y="40"/>
                    </a:lnTo>
                    <a:lnTo>
                      <a:pt x="1479" y="62"/>
                    </a:lnTo>
                    <a:lnTo>
                      <a:pt x="1385" y="89"/>
                    </a:lnTo>
                    <a:lnTo>
                      <a:pt x="1294" y="120"/>
                    </a:lnTo>
                    <a:lnTo>
                      <a:pt x="1204" y="155"/>
                    </a:lnTo>
                    <a:lnTo>
                      <a:pt x="1117" y="195"/>
                    </a:lnTo>
                    <a:lnTo>
                      <a:pt x="1032" y="239"/>
                    </a:lnTo>
                    <a:lnTo>
                      <a:pt x="949" y="286"/>
                    </a:lnTo>
                    <a:lnTo>
                      <a:pt x="870" y="337"/>
                    </a:lnTo>
                    <a:lnTo>
                      <a:pt x="793" y="392"/>
                    </a:lnTo>
                    <a:lnTo>
                      <a:pt x="718" y="451"/>
                    </a:lnTo>
                    <a:lnTo>
                      <a:pt x="647" y="513"/>
                    </a:lnTo>
                    <a:lnTo>
                      <a:pt x="579" y="579"/>
                    </a:lnTo>
                    <a:lnTo>
                      <a:pt x="513" y="647"/>
                    </a:lnTo>
                    <a:lnTo>
                      <a:pt x="451" y="718"/>
                    </a:lnTo>
                    <a:lnTo>
                      <a:pt x="392" y="793"/>
                    </a:lnTo>
                    <a:lnTo>
                      <a:pt x="337" y="870"/>
                    </a:lnTo>
                    <a:lnTo>
                      <a:pt x="286" y="949"/>
                    </a:lnTo>
                    <a:lnTo>
                      <a:pt x="238" y="1032"/>
                    </a:lnTo>
                    <a:lnTo>
                      <a:pt x="194" y="1117"/>
                    </a:lnTo>
                    <a:lnTo>
                      <a:pt x="155" y="1204"/>
                    </a:lnTo>
                    <a:lnTo>
                      <a:pt x="119" y="1294"/>
                    </a:lnTo>
                    <a:lnTo>
                      <a:pt x="89" y="1385"/>
                    </a:lnTo>
                    <a:lnTo>
                      <a:pt x="62" y="1479"/>
                    </a:lnTo>
                    <a:lnTo>
                      <a:pt x="40" y="1574"/>
                    </a:lnTo>
                    <a:lnTo>
                      <a:pt x="22" y="1671"/>
                    </a:lnTo>
                    <a:lnTo>
                      <a:pt x="10" y="1770"/>
                    </a:lnTo>
                    <a:lnTo>
                      <a:pt x="2" y="1869"/>
                    </a:lnTo>
                    <a:lnTo>
                      <a:pt x="0" y="1971"/>
                    </a:lnTo>
                    <a:lnTo>
                      <a:pt x="2" y="2071"/>
                    </a:lnTo>
                    <a:lnTo>
                      <a:pt x="10" y="2172"/>
                    </a:lnTo>
                    <a:lnTo>
                      <a:pt x="22" y="2270"/>
                    </a:lnTo>
                    <a:lnTo>
                      <a:pt x="40" y="2366"/>
                    </a:lnTo>
                    <a:lnTo>
                      <a:pt x="62" y="2462"/>
                    </a:lnTo>
                    <a:lnTo>
                      <a:pt x="89" y="2555"/>
                    </a:lnTo>
                    <a:lnTo>
                      <a:pt x="119" y="2647"/>
                    </a:lnTo>
                    <a:lnTo>
                      <a:pt x="155" y="2736"/>
                    </a:lnTo>
                    <a:lnTo>
                      <a:pt x="194" y="2823"/>
                    </a:lnTo>
                    <a:lnTo>
                      <a:pt x="238" y="2908"/>
                    </a:lnTo>
                    <a:lnTo>
                      <a:pt x="286" y="2991"/>
                    </a:lnTo>
                    <a:lnTo>
                      <a:pt x="337" y="3071"/>
                    </a:lnTo>
                    <a:lnTo>
                      <a:pt x="392" y="3148"/>
                    </a:lnTo>
                    <a:lnTo>
                      <a:pt x="451" y="3222"/>
                    </a:lnTo>
                    <a:lnTo>
                      <a:pt x="513" y="3295"/>
                    </a:lnTo>
                    <a:lnTo>
                      <a:pt x="579" y="3363"/>
                    </a:lnTo>
                    <a:lnTo>
                      <a:pt x="647" y="3428"/>
                    </a:lnTo>
                    <a:lnTo>
                      <a:pt x="718" y="3490"/>
                    </a:lnTo>
                    <a:lnTo>
                      <a:pt x="793" y="3548"/>
                    </a:lnTo>
                    <a:lnTo>
                      <a:pt x="870" y="3603"/>
                    </a:lnTo>
                    <a:lnTo>
                      <a:pt x="949" y="3655"/>
                    </a:lnTo>
                    <a:lnTo>
                      <a:pt x="1032" y="3703"/>
                    </a:lnTo>
                    <a:lnTo>
                      <a:pt x="1117" y="3746"/>
                    </a:lnTo>
                    <a:lnTo>
                      <a:pt x="1204" y="3785"/>
                    </a:lnTo>
                    <a:lnTo>
                      <a:pt x="1294" y="3821"/>
                    </a:lnTo>
                    <a:lnTo>
                      <a:pt x="1385" y="3852"/>
                    </a:lnTo>
                    <a:lnTo>
                      <a:pt x="1479" y="3879"/>
                    </a:lnTo>
                    <a:lnTo>
                      <a:pt x="1574" y="3900"/>
                    </a:lnTo>
                    <a:lnTo>
                      <a:pt x="1671" y="3918"/>
                    </a:lnTo>
                    <a:lnTo>
                      <a:pt x="1769" y="3931"/>
                    </a:lnTo>
                    <a:lnTo>
                      <a:pt x="1869" y="3938"/>
                    </a:lnTo>
                    <a:lnTo>
                      <a:pt x="1971" y="3941"/>
                    </a:lnTo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50000">
                    <a:schemeClr val="bg1">
                      <a:lumMod val="8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/>
              </a:p>
            </p:txBody>
          </p:sp>
          <p:sp>
            <p:nvSpPr>
              <p:cNvPr id="19" name="Freeform 16"/>
              <p:cNvSpPr>
                <a:spLocks/>
              </p:cNvSpPr>
              <p:nvPr/>
            </p:nvSpPr>
            <p:spPr bwMode="auto">
              <a:xfrm>
                <a:off x="4261245" y="1614840"/>
                <a:ext cx="310755" cy="90637"/>
              </a:xfrm>
              <a:custGeom>
                <a:avLst/>
                <a:gdLst/>
                <a:ahLst/>
                <a:cxnLst>
                  <a:cxn ang="0">
                    <a:pos x="7" y="27"/>
                  </a:cxn>
                  <a:cxn ang="0">
                    <a:pos x="2" y="77"/>
                  </a:cxn>
                  <a:cxn ang="0">
                    <a:pos x="0" y="127"/>
                  </a:cxn>
                  <a:cxn ang="0">
                    <a:pos x="1" y="176"/>
                  </a:cxn>
                  <a:cxn ang="0">
                    <a:pos x="5" y="225"/>
                  </a:cxn>
                  <a:cxn ang="0">
                    <a:pos x="12" y="272"/>
                  </a:cxn>
                  <a:cxn ang="0">
                    <a:pos x="23" y="318"/>
                  </a:cxn>
                  <a:cxn ang="0">
                    <a:pos x="36" y="364"/>
                  </a:cxn>
                  <a:cxn ang="0">
                    <a:pos x="52" y="409"/>
                  </a:cxn>
                  <a:cxn ang="0">
                    <a:pos x="72" y="451"/>
                  </a:cxn>
                  <a:cxn ang="0">
                    <a:pos x="93" y="494"/>
                  </a:cxn>
                  <a:cxn ang="0">
                    <a:pos x="119" y="535"/>
                  </a:cxn>
                  <a:cxn ang="0">
                    <a:pos x="147" y="576"/>
                  </a:cxn>
                  <a:cxn ang="0">
                    <a:pos x="177" y="615"/>
                  </a:cxn>
                  <a:cxn ang="0">
                    <a:pos x="211" y="655"/>
                  </a:cxn>
                  <a:cxn ang="0">
                    <a:pos x="247" y="691"/>
                  </a:cxn>
                  <a:cxn ang="0">
                    <a:pos x="265" y="697"/>
                  </a:cxn>
                  <a:cxn ang="0">
                    <a:pos x="321" y="732"/>
                  </a:cxn>
                  <a:cxn ang="0">
                    <a:pos x="456" y="821"/>
                  </a:cxn>
                  <a:cxn ang="0">
                    <a:pos x="612" y="903"/>
                  </a:cxn>
                  <a:cxn ang="0">
                    <a:pos x="792" y="975"/>
                  </a:cxn>
                  <a:cxn ang="0">
                    <a:pos x="993" y="1041"/>
                  </a:cxn>
                  <a:cxn ang="0">
                    <a:pos x="1215" y="1099"/>
                  </a:cxn>
                  <a:cxn ang="0">
                    <a:pos x="1457" y="1152"/>
                  </a:cxn>
                  <a:cxn ang="0">
                    <a:pos x="1721" y="1196"/>
                  </a:cxn>
                  <a:cxn ang="0">
                    <a:pos x="2003" y="1236"/>
                  </a:cxn>
                  <a:cxn ang="0">
                    <a:pos x="2305" y="1269"/>
                  </a:cxn>
                  <a:cxn ang="0">
                    <a:pos x="2626" y="1297"/>
                  </a:cxn>
                  <a:cxn ang="0">
                    <a:pos x="2964" y="1319"/>
                  </a:cxn>
                  <a:cxn ang="0">
                    <a:pos x="3320" y="1338"/>
                  </a:cxn>
                  <a:cxn ang="0">
                    <a:pos x="3695" y="1353"/>
                  </a:cxn>
                  <a:cxn ang="0">
                    <a:pos x="4086" y="1363"/>
                  </a:cxn>
                  <a:cxn ang="0">
                    <a:pos x="4494" y="1370"/>
                  </a:cxn>
                  <a:cxn ang="0">
                    <a:pos x="4704" y="652"/>
                  </a:cxn>
                  <a:cxn ang="0">
                    <a:pos x="4604" y="653"/>
                  </a:cxn>
                  <a:cxn ang="0">
                    <a:pos x="4447" y="652"/>
                  </a:cxn>
                  <a:cxn ang="0">
                    <a:pos x="4237" y="649"/>
                  </a:cxn>
                  <a:cxn ang="0">
                    <a:pos x="3982" y="641"/>
                  </a:cxn>
                  <a:cxn ang="0">
                    <a:pos x="3688" y="629"/>
                  </a:cxn>
                  <a:cxn ang="0">
                    <a:pos x="3364" y="612"/>
                  </a:cxn>
                  <a:cxn ang="0">
                    <a:pos x="3017" y="589"/>
                  </a:cxn>
                  <a:cxn ang="0">
                    <a:pos x="2652" y="560"/>
                  </a:cxn>
                  <a:cxn ang="0">
                    <a:pos x="2279" y="523"/>
                  </a:cxn>
                  <a:cxn ang="0">
                    <a:pos x="1904" y="478"/>
                  </a:cxn>
                  <a:cxn ang="0">
                    <a:pos x="1534" y="424"/>
                  </a:cxn>
                  <a:cxn ang="0">
                    <a:pos x="1177" y="361"/>
                  </a:cxn>
                  <a:cxn ang="0">
                    <a:pos x="838" y="288"/>
                  </a:cxn>
                  <a:cxn ang="0">
                    <a:pos x="526" y="203"/>
                  </a:cxn>
                  <a:cxn ang="0">
                    <a:pos x="248" y="108"/>
                  </a:cxn>
                  <a:cxn ang="0">
                    <a:pos x="10" y="0"/>
                  </a:cxn>
                </a:cxnLst>
                <a:rect l="0" t="0" r="r" b="b"/>
                <a:pathLst>
                  <a:path w="4704" h="1372">
                    <a:moveTo>
                      <a:pt x="10" y="0"/>
                    </a:moveTo>
                    <a:lnTo>
                      <a:pt x="7" y="27"/>
                    </a:lnTo>
                    <a:lnTo>
                      <a:pt x="4" y="52"/>
                    </a:lnTo>
                    <a:lnTo>
                      <a:pt x="2" y="77"/>
                    </a:lnTo>
                    <a:lnTo>
                      <a:pt x="0" y="103"/>
                    </a:lnTo>
                    <a:lnTo>
                      <a:pt x="0" y="127"/>
                    </a:lnTo>
                    <a:lnTo>
                      <a:pt x="0" y="152"/>
                    </a:lnTo>
                    <a:lnTo>
                      <a:pt x="1" y="176"/>
                    </a:lnTo>
                    <a:lnTo>
                      <a:pt x="2" y="201"/>
                    </a:lnTo>
                    <a:lnTo>
                      <a:pt x="5" y="225"/>
                    </a:lnTo>
                    <a:lnTo>
                      <a:pt x="8" y="249"/>
                    </a:lnTo>
                    <a:lnTo>
                      <a:pt x="12" y="272"/>
                    </a:lnTo>
                    <a:lnTo>
                      <a:pt x="17" y="296"/>
                    </a:lnTo>
                    <a:lnTo>
                      <a:pt x="23" y="318"/>
                    </a:lnTo>
                    <a:lnTo>
                      <a:pt x="29" y="342"/>
                    </a:lnTo>
                    <a:lnTo>
                      <a:pt x="36" y="364"/>
                    </a:lnTo>
                    <a:lnTo>
                      <a:pt x="44" y="386"/>
                    </a:lnTo>
                    <a:lnTo>
                      <a:pt x="52" y="409"/>
                    </a:lnTo>
                    <a:lnTo>
                      <a:pt x="62" y="430"/>
                    </a:lnTo>
                    <a:lnTo>
                      <a:pt x="72" y="451"/>
                    </a:lnTo>
                    <a:lnTo>
                      <a:pt x="82" y="472"/>
                    </a:lnTo>
                    <a:lnTo>
                      <a:pt x="93" y="494"/>
                    </a:lnTo>
                    <a:lnTo>
                      <a:pt x="105" y="515"/>
                    </a:lnTo>
                    <a:lnTo>
                      <a:pt x="119" y="535"/>
                    </a:lnTo>
                    <a:lnTo>
                      <a:pt x="132" y="556"/>
                    </a:lnTo>
                    <a:lnTo>
                      <a:pt x="147" y="576"/>
                    </a:lnTo>
                    <a:lnTo>
                      <a:pt x="161" y="596"/>
                    </a:lnTo>
                    <a:lnTo>
                      <a:pt x="177" y="615"/>
                    </a:lnTo>
                    <a:lnTo>
                      <a:pt x="193" y="636"/>
                    </a:lnTo>
                    <a:lnTo>
                      <a:pt x="211" y="655"/>
                    </a:lnTo>
                    <a:lnTo>
                      <a:pt x="229" y="674"/>
                    </a:lnTo>
                    <a:lnTo>
                      <a:pt x="247" y="691"/>
                    </a:lnTo>
                    <a:lnTo>
                      <a:pt x="267" y="710"/>
                    </a:lnTo>
                    <a:lnTo>
                      <a:pt x="265" y="697"/>
                    </a:lnTo>
                    <a:lnTo>
                      <a:pt x="263" y="685"/>
                    </a:lnTo>
                    <a:lnTo>
                      <a:pt x="321" y="732"/>
                    </a:lnTo>
                    <a:lnTo>
                      <a:pt x="386" y="777"/>
                    </a:lnTo>
                    <a:lnTo>
                      <a:pt x="456" y="821"/>
                    </a:lnTo>
                    <a:lnTo>
                      <a:pt x="532" y="863"/>
                    </a:lnTo>
                    <a:lnTo>
                      <a:pt x="612" y="903"/>
                    </a:lnTo>
                    <a:lnTo>
                      <a:pt x="700" y="941"/>
                    </a:lnTo>
                    <a:lnTo>
                      <a:pt x="792" y="975"/>
                    </a:lnTo>
                    <a:lnTo>
                      <a:pt x="889" y="1010"/>
                    </a:lnTo>
                    <a:lnTo>
                      <a:pt x="993" y="1041"/>
                    </a:lnTo>
                    <a:lnTo>
                      <a:pt x="1102" y="1071"/>
                    </a:lnTo>
                    <a:lnTo>
                      <a:pt x="1215" y="1099"/>
                    </a:lnTo>
                    <a:lnTo>
                      <a:pt x="1334" y="1126"/>
                    </a:lnTo>
                    <a:lnTo>
                      <a:pt x="1457" y="1152"/>
                    </a:lnTo>
                    <a:lnTo>
                      <a:pt x="1587" y="1174"/>
                    </a:lnTo>
                    <a:lnTo>
                      <a:pt x="1721" y="1196"/>
                    </a:lnTo>
                    <a:lnTo>
                      <a:pt x="1859" y="1217"/>
                    </a:lnTo>
                    <a:lnTo>
                      <a:pt x="2003" y="1236"/>
                    </a:lnTo>
                    <a:lnTo>
                      <a:pt x="2152" y="1252"/>
                    </a:lnTo>
                    <a:lnTo>
                      <a:pt x="2305" y="1269"/>
                    </a:lnTo>
                    <a:lnTo>
                      <a:pt x="2462" y="1284"/>
                    </a:lnTo>
                    <a:lnTo>
                      <a:pt x="2626" y="1297"/>
                    </a:lnTo>
                    <a:lnTo>
                      <a:pt x="2792" y="1309"/>
                    </a:lnTo>
                    <a:lnTo>
                      <a:pt x="2964" y="1319"/>
                    </a:lnTo>
                    <a:lnTo>
                      <a:pt x="3141" y="1329"/>
                    </a:lnTo>
                    <a:lnTo>
                      <a:pt x="3320" y="1338"/>
                    </a:lnTo>
                    <a:lnTo>
                      <a:pt x="3506" y="1346"/>
                    </a:lnTo>
                    <a:lnTo>
                      <a:pt x="3695" y="1353"/>
                    </a:lnTo>
                    <a:lnTo>
                      <a:pt x="3888" y="1358"/>
                    </a:lnTo>
                    <a:lnTo>
                      <a:pt x="4086" y="1363"/>
                    </a:lnTo>
                    <a:lnTo>
                      <a:pt x="4288" y="1366"/>
                    </a:lnTo>
                    <a:lnTo>
                      <a:pt x="4494" y="1370"/>
                    </a:lnTo>
                    <a:lnTo>
                      <a:pt x="4704" y="1372"/>
                    </a:lnTo>
                    <a:lnTo>
                      <a:pt x="4704" y="652"/>
                    </a:lnTo>
                    <a:lnTo>
                      <a:pt x="4661" y="653"/>
                    </a:lnTo>
                    <a:lnTo>
                      <a:pt x="4604" y="653"/>
                    </a:lnTo>
                    <a:lnTo>
                      <a:pt x="4533" y="653"/>
                    </a:lnTo>
                    <a:lnTo>
                      <a:pt x="4447" y="652"/>
                    </a:lnTo>
                    <a:lnTo>
                      <a:pt x="4347" y="651"/>
                    </a:lnTo>
                    <a:lnTo>
                      <a:pt x="4237" y="649"/>
                    </a:lnTo>
                    <a:lnTo>
                      <a:pt x="4114" y="646"/>
                    </a:lnTo>
                    <a:lnTo>
                      <a:pt x="3982" y="641"/>
                    </a:lnTo>
                    <a:lnTo>
                      <a:pt x="3839" y="636"/>
                    </a:lnTo>
                    <a:lnTo>
                      <a:pt x="3688" y="629"/>
                    </a:lnTo>
                    <a:lnTo>
                      <a:pt x="3529" y="621"/>
                    </a:lnTo>
                    <a:lnTo>
                      <a:pt x="3364" y="612"/>
                    </a:lnTo>
                    <a:lnTo>
                      <a:pt x="3193" y="601"/>
                    </a:lnTo>
                    <a:lnTo>
                      <a:pt x="3017" y="589"/>
                    </a:lnTo>
                    <a:lnTo>
                      <a:pt x="2837" y="575"/>
                    </a:lnTo>
                    <a:lnTo>
                      <a:pt x="2652" y="560"/>
                    </a:lnTo>
                    <a:lnTo>
                      <a:pt x="2467" y="542"/>
                    </a:lnTo>
                    <a:lnTo>
                      <a:pt x="2279" y="523"/>
                    </a:lnTo>
                    <a:lnTo>
                      <a:pt x="2092" y="501"/>
                    </a:lnTo>
                    <a:lnTo>
                      <a:pt x="1904" y="478"/>
                    </a:lnTo>
                    <a:lnTo>
                      <a:pt x="1718" y="452"/>
                    </a:lnTo>
                    <a:lnTo>
                      <a:pt x="1534" y="424"/>
                    </a:lnTo>
                    <a:lnTo>
                      <a:pt x="1353" y="394"/>
                    </a:lnTo>
                    <a:lnTo>
                      <a:pt x="1177" y="361"/>
                    </a:lnTo>
                    <a:lnTo>
                      <a:pt x="1005" y="326"/>
                    </a:lnTo>
                    <a:lnTo>
                      <a:pt x="838" y="288"/>
                    </a:lnTo>
                    <a:lnTo>
                      <a:pt x="678" y="247"/>
                    </a:lnTo>
                    <a:lnTo>
                      <a:pt x="526" y="203"/>
                    </a:lnTo>
                    <a:lnTo>
                      <a:pt x="382" y="157"/>
                    </a:lnTo>
                    <a:lnTo>
                      <a:pt x="248" y="108"/>
                    </a:lnTo>
                    <a:lnTo>
                      <a:pt x="124" y="56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/>
              </a:p>
            </p:txBody>
          </p:sp>
          <p:sp>
            <p:nvSpPr>
              <p:cNvPr id="20" name="Freeform 17"/>
              <p:cNvSpPr>
                <a:spLocks/>
              </p:cNvSpPr>
              <p:nvPr/>
            </p:nvSpPr>
            <p:spPr bwMode="auto">
              <a:xfrm>
                <a:off x="4572000" y="1657777"/>
                <a:ext cx="293183" cy="110522"/>
              </a:xfrm>
              <a:custGeom>
                <a:avLst/>
                <a:gdLst/>
                <a:ahLst/>
                <a:cxnLst>
                  <a:cxn ang="0">
                    <a:pos x="4418" y="119"/>
                  </a:cxn>
                  <a:cxn ang="0">
                    <a:pos x="4349" y="343"/>
                  </a:cxn>
                  <a:cxn ang="0">
                    <a:pos x="4248" y="546"/>
                  </a:cxn>
                  <a:cxn ang="0">
                    <a:pos x="4114" y="729"/>
                  </a:cxn>
                  <a:cxn ang="0">
                    <a:pos x="3950" y="894"/>
                  </a:cxn>
                  <a:cxn ang="0">
                    <a:pos x="3754" y="1041"/>
                  </a:cxn>
                  <a:cxn ang="0">
                    <a:pos x="3528" y="1171"/>
                  </a:cxn>
                  <a:cxn ang="0">
                    <a:pos x="3273" y="1282"/>
                  </a:cxn>
                  <a:cxn ang="0">
                    <a:pos x="2988" y="1380"/>
                  </a:cxn>
                  <a:cxn ang="0">
                    <a:pos x="2675" y="1461"/>
                  </a:cxn>
                  <a:cxn ang="0">
                    <a:pos x="2336" y="1528"/>
                  </a:cxn>
                  <a:cxn ang="0">
                    <a:pos x="1968" y="1582"/>
                  </a:cxn>
                  <a:cxn ang="0">
                    <a:pos x="1575" y="1622"/>
                  </a:cxn>
                  <a:cxn ang="0">
                    <a:pos x="1156" y="1651"/>
                  </a:cxn>
                  <a:cxn ang="0">
                    <a:pos x="711" y="1668"/>
                  </a:cxn>
                  <a:cxn ang="0">
                    <a:pos x="242" y="1674"/>
                  </a:cxn>
                  <a:cxn ang="0">
                    <a:pos x="0" y="687"/>
                  </a:cxn>
                  <a:cxn ang="0">
                    <a:pos x="414" y="681"/>
                  </a:cxn>
                  <a:cxn ang="0">
                    <a:pos x="814" y="673"/>
                  </a:cxn>
                  <a:cxn ang="0">
                    <a:pos x="1196" y="661"/>
                  </a:cxn>
                  <a:cxn ang="0">
                    <a:pos x="1561" y="644"/>
                  </a:cxn>
                  <a:cxn ang="0">
                    <a:pos x="1910" y="624"/>
                  </a:cxn>
                  <a:cxn ang="0">
                    <a:pos x="2240" y="599"/>
                  </a:cxn>
                  <a:cxn ang="0">
                    <a:pos x="2550" y="567"/>
                  </a:cxn>
                  <a:cxn ang="0">
                    <a:pos x="2843" y="532"/>
                  </a:cxn>
                  <a:cxn ang="0">
                    <a:pos x="3115" y="489"/>
                  </a:cxn>
                  <a:cxn ang="0">
                    <a:pos x="3368" y="441"/>
                  </a:cxn>
                  <a:cxn ang="0">
                    <a:pos x="3600" y="386"/>
                  </a:cxn>
                  <a:cxn ang="0">
                    <a:pos x="3813" y="325"/>
                  </a:cxn>
                  <a:cxn ang="0">
                    <a:pos x="4002" y="256"/>
                  </a:cxn>
                  <a:cxn ang="0">
                    <a:pos x="4170" y="178"/>
                  </a:cxn>
                  <a:cxn ang="0">
                    <a:pos x="4316" y="92"/>
                  </a:cxn>
                  <a:cxn ang="0">
                    <a:pos x="4439" y="0"/>
                  </a:cxn>
                </a:cxnLst>
                <a:rect l="0" t="0" r="r" b="b"/>
                <a:pathLst>
                  <a:path w="4439" h="1674">
                    <a:moveTo>
                      <a:pt x="4439" y="0"/>
                    </a:moveTo>
                    <a:lnTo>
                      <a:pt x="4418" y="119"/>
                    </a:lnTo>
                    <a:lnTo>
                      <a:pt x="4388" y="233"/>
                    </a:lnTo>
                    <a:lnTo>
                      <a:pt x="4349" y="343"/>
                    </a:lnTo>
                    <a:lnTo>
                      <a:pt x="4303" y="447"/>
                    </a:lnTo>
                    <a:lnTo>
                      <a:pt x="4248" y="546"/>
                    </a:lnTo>
                    <a:lnTo>
                      <a:pt x="4186" y="640"/>
                    </a:lnTo>
                    <a:lnTo>
                      <a:pt x="4114" y="729"/>
                    </a:lnTo>
                    <a:lnTo>
                      <a:pt x="4036" y="814"/>
                    </a:lnTo>
                    <a:lnTo>
                      <a:pt x="3950" y="894"/>
                    </a:lnTo>
                    <a:lnTo>
                      <a:pt x="3856" y="970"/>
                    </a:lnTo>
                    <a:lnTo>
                      <a:pt x="3754" y="1041"/>
                    </a:lnTo>
                    <a:lnTo>
                      <a:pt x="3645" y="1108"/>
                    </a:lnTo>
                    <a:lnTo>
                      <a:pt x="3528" y="1171"/>
                    </a:lnTo>
                    <a:lnTo>
                      <a:pt x="3404" y="1229"/>
                    </a:lnTo>
                    <a:lnTo>
                      <a:pt x="3273" y="1282"/>
                    </a:lnTo>
                    <a:lnTo>
                      <a:pt x="3134" y="1333"/>
                    </a:lnTo>
                    <a:lnTo>
                      <a:pt x="2988" y="1380"/>
                    </a:lnTo>
                    <a:lnTo>
                      <a:pt x="2835" y="1422"/>
                    </a:lnTo>
                    <a:lnTo>
                      <a:pt x="2675" y="1461"/>
                    </a:lnTo>
                    <a:lnTo>
                      <a:pt x="2509" y="1497"/>
                    </a:lnTo>
                    <a:lnTo>
                      <a:pt x="2336" y="1528"/>
                    </a:lnTo>
                    <a:lnTo>
                      <a:pt x="2155" y="1557"/>
                    </a:lnTo>
                    <a:lnTo>
                      <a:pt x="1968" y="1582"/>
                    </a:lnTo>
                    <a:lnTo>
                      <a:pt x="1775" y="1604"/>
                    </a:lnTo>
                    <a:lnTo>
                      <a:pt x="1575" y="1622"/>
                    </a:lnTo>
                    <a:lnTo>
                      <a:pt x="1368" y="1638"/>
                    </a:lnTo>
                    <a:lnTo>
                      <a:pt x="1156" y="1651"/>
                    </a:lnTo>
                    <a:lnTo>
                      <a:pt x="937" y="1660"/>
                    </a:lnTo>
                    <a:lnTo>
                      <a:pt x="711" y="1668"/>
                    </a:lnTo>
                    <a:lnTo>
                      <a:pt x="480" y="1671"/>
                    </a:lnTo>
                    <a:lnTo>
                      <a:pt x="242" y="1674"/>
                    </a:lnTo>
                    <a:lnTo>
                      <a:pt x="0" y="1672"/>
                    </a:lnTo>
                    <a:lnTo>
                      <a:pt x="0" y="687"/>
                    </a:lnTo>
                    <a:lnTo>
                      <a:pt x="208" y="685"/>
                    </a:lnTo>
                    <a:lnTo>
                      <a:pt x="414" y="681"/>
                    </a:lnTo>
                    <a:lnTo>
                      <a:pt x="616" y="678"/>
                    </a:lnTo>
                    <a:lnTo>
                      <a:pt x="814" y="673"/>
                    </a:lnTo>
                    <a:lnTo>
                      <a:pt x="1007" y="668"/>
                    </a:lnTo>
                    <a:lnTo>
                      <a:pt x="1196" y="661"/>
                    </a:lnTo>
                    <a:lnTo>
                      <a:pt x="1382" y="653"/>
                    </a:lnTo>
                    <a:lnTo>
                      <a:pt x="1561" y="644"/>
                    </a:lnTo>
                    <a:lnTo>
                      <a:pt x="1738" y="634"/>
                    </a:lnTo>
                    <a:lnTo>
                      <a:pt x="1910" y="624"/>
                    </a:lnTo>
                    <a:lnTo>
                      <a:pt x="2076" y="612"/>
                    </a:lnTo>
                    <a:lnTo>
                      <a:pt x="2240" y="599"/>
                    </a:lnTo>
                    <a:lnTo>
                      <a:pt x="2397" y="584"/>
                    </a:lnTo>
                    <a:lnTo>
                      <a:pt x="2550" y="567"/>
                    </a:lnTo>
                    <a:lnTo>
                      <a:pt x="2699" y="551"/>
                    </a:lnTo>
                    <a:lnTo>
                      <a:pt x="2843" y="532"/>
                    </a:lnTo>
                    <a:lnTo>
                      <a:pt x="2981" y="511"/>
                    </a:lnTo>
                    <a:lnTo>
                      <a:pt x="3115" y="489"/>
                    </a:lnTo>
                    <a:lnTo>
                      <a:pt x="3245" y="467"/>
                    </a:lnTo>
                    <a:lnTo>
                      <a:pt x="3368" y="441"/>
                    </a:lnTo>
                    <a:lnTo>
                      <a:pt x="3487" y="414"/>
                    </a:lnTo>
                    <a:lnTo>
                      <a:pt x="3600" y="386"/>
                    </a:lnTo>
                    <a:lnTo>
                      <a:pt x="3709" y="356"/>
                    </a:lnTo>
                    <a:lnTo>
                      <a:pt x="3813" y="325"/>
                    </a:lnTo>
                    <a:lnTo>
                      <a:pt x="3910" y="290"/>
                    </a:lnTo>
                    <a:lnTo>
                      <a:pt x="4002" y="256"/>
                    </a:lnTo>
                    <a:lnTo>
                      <a:pt x="4090" y="218"/>
                    </a:lnTo>
                    <a:lnTo>
                      <a:pt x="4170" y="178"/>
                    </a:lnTo>
                    <a:lnTo>
                      <a:pt x="4246" y="136"/>
                    </a:lnTo>
                    <a:lnTo>
                      <a:pt x="4316" y="92"/>
                    </a:lnTo>
                    <a:lnTo>
                      <a:pt x="4381" y="47"/>
                    </a:lnTo>
                    <a:lnTo>
                      <a:pt x="4439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/>
              </a:p>
            </p:txBody>
          </p:sp>
          <p:sp>
            <p:nvSpPr>
              <p:cNvPr id="21" name="Freeform 18"/>
              <p:cNvSpPr>
                <a:spLocks/>
              </p:cNvSpPr>
              <p:nvPr/>
            </p:nvSpPr>
            <p:spPr bwMode="auto">
              <a:xfrm>
                <a:off x="4572000" y="1614840"/>
                <a:ext cx="310755" cy="90637"/>
              </a:xfrm>
              <a:custGeom>
                <a:avLst/>
                <a:gdLst/>
                <a:ahLst/>
                <a:cxnLst>
                  <a:cxn ang="0">
                    <a:pos x="4695" y="27"/>
                  </a:cxn>
                  <a:cxn ang="0">
                    <a:pos x="4701" y="77"/>
                  </a:cxn>
                  <a:cxn ang="0">
                    <a:pos x="4702" y="127"/>
                  </a:cxn>
                  <a:cxn ang="0">
                    <a:pos x="4701" y="176"/>
                  </a:cxn>
                  <a:cxn ang="0">
                    <a:pos x="4697" y="225"/>
                  </a:cxn>
                  <a:cxn ang="0">
                    <a:pos x="4690" y="272"/>
                  </a:cxn>
                  <a:cxn ang="0">
                    <a:pos x="4679" y="318"/>
                  </a:cxn>
                  <a:cxn ang="0">
                    <a:pos x="4666" y="364"/>
                  </a:cxn>
                  <a:cxn ang="0">
                    <a:pos x="4650" y="409"/>
                  </a:cxn>
                  <a:cxn ang="0">
                    <a:pos x="4630" y="451"/>
                  </a:cxn>
                  <a:cxn ang="0">
                    <a:pos x="4609" y="494"/>
                  </a:cxn>
                  <a:cxn ang="0">
                    <a:pos x="4583" y="535"/>
                  </a:cxn>
                  <a:cxn ang="0">
                    <a:pos x="4555" y="576"/>
                  </a:cxn>
                  <a:cxn ang="0">
                    <a:pos x="4525" y="615"/>
                  </a:cxn>
                  <a:cxn ang="0">
                    <a:pos x="4491" y="655"/>
                  </a:cxn>
                  <a:cxn ang="0">
                    <a:pos x="4455" y="691"/>
                  </a:cxn>
                  <a:cxn ang="0">
                    <a:pos x="4437" y="697"/>
                  </a:cxn>
                  <a:cxn ang="0">
                    <a:pos x="4381" y="732"/>
                  </a:cxn>
                  <a:cxn ang="0">
                    <a:pos x="4246" y="821"/>
                  </a:cxn>
                  <a:cxn ang="0">
                    <a:pos x="4090" y="903"/>
                  </a:cxn>
                  <a:cxn ang="0">
                    <a:pos x="3910" y="975"/>
                  </a:cxn>
                  <a:cxn ang="0">
                    <a:pos x="3709" y="1041"/>
                  </a:cxn>
                  <a:cxn ang="0">
                    <a:pos x="3487" y="1099"/>
                  </a:cxn>
                  <a:cxn ang="0">
                    <a:pos x="3245" y="1152"/>
                  </a:cxn>
                  <a:cxn ang="0">
                    <a:pos x="2981" y="1196"/>
                  </a:cxn>
                  <a:cxn ang="0">
                    <a:pos x="2699" y="1236"/>
                  </a:cxn>
                  <a:cxn ang="0">
                    <a:pos x="2397" y="1269"/>
                  </a:cxn>
                  <a:cxn ang="0">
                    <a:pos x="2076" y="1297"/>
                  </a:cxn>
                  <a:cxn ang="0">
                    <a:pos x="1738" y="1319"/>
                  </a:cxn>
                  <a:cxn ang="0">
                    <a:pos x="1382" y="1338"/>
                  </a:cxn>
                  <a:cxn ang="0">
                    <a:pos x="1007" y="1353"/>
                  </a:cxn>
                  <a:cxn ang="0">
                    <a:pos x="616" y="1363"/>
                  </a:cxn>
                  <a:cxn ang="0">
                    <a:pos x="208" y="1370"/>
                  </a:cxn>
                  <a:cxn ang="0">
                    <a:pos x="0" y="652"/>
                  </a:cxn>
                  <a:cxn ang="0">
                    <a:pos x="98" y="653"/>
                  </a:cxn>
                  <a:cxn ang="0">
                    <a:pos x="255" y="652"/>
                  </a:cxn>
                  <a:cxn ang="0">
                    <a:pos x="465" y="649"/>
                  </a:cxn>
                  <a:cxn ang="0">
                    <a:pos x="721" y="641"/>
                  </a:cxn>
                  <a:cxn ang="0">
                    <a:pos x="1014" y="629"/>
                  </a:cxn>
                  <a:cxn ang="0">
                    <a:pos x="1338" y="612"/>
                  </a:cxn>
                  <a:cxn ang="0">
                    <a:pos x="1685" y="589"/>
                  </a:cxn>
                  <a:cxn ang="0">
                    <a:pos x="2050" y="560"/>
                  </a:cxn>
                  <a:cxn ang="0">
                    <a:pos x="2423" y="523"/>
                  </a:cxn>
                  <a:cxn ang="0">
                    <a:pos x="2798" y="478"/>
                  </a:cxn>
                  <a:cxn ang="0">
                    <a:pos x="3168" y="424"/>
                  </a:cxn>
                  <a:cxn ang="0">
                    <a:pos x="3525" y="361"/>
                  </a:cxn>
                  <a:cxn ang="0">
                    <a:pos x="3864" y="288"/>
                  </a:cxn>
                  <a:cxn ang="0">
                    <a:pos x="4176" y="203"/>
                  </a:cxn>
                  <a:cxn ang="0">
                    <a:pos x="4454" y="108"/>
                  </a:cxn>
                  <a:cxn ang="0">
                    <a:pos x="4692" y="0"/>
                  </a:cxn>
                </a:cxnLst>
                <a:rect l="0" t="0" r="r" b="b"/>
                <a:pathLst>
                  <a:path w="4702" h="1372">
                    <a:moveTo>
                      <a:pt x="4692" y="0"/>
                    </a:moveTo>
                    <a:lnTo>
                      <a:pt x="4695" y="27"/>
                    </a:lnTo>
                    <a:lnTo>
                      <a:pt x="4698" y="52"/>
                    </a:lnTo>
                    <a:lnTo>
                      <a:pt x="4701" y="77"/>
                    </a:lnTo>
                    <a:lnTo>
                      <a:pt x="4702" y="103"/>
                    </a:lnTo>
                    <a:lnTo>
                      <a:pt x="4702" y="127"/>
                    </a:lnTo>
                    <a:lnTo>
                      <a:pt x="4702" y="152"/>
                    </a:lnTo>
                    <a:lnTo>
                      <a:pt x="4701" y="176"/>
                    </a:lnTo>
                    <a:lnTo>
                      <a:pt x="4700" y="201"/>
                    </a:lnTo>
                    <a:lnTo>
                      <a:pt x="4697" y="225"/>
                    </a:lnTo>
                    <a:lnTo>
                      <a:pt x="4694" y="249"/>
                    </a:lnTo>
                    <a:lnTo>
                      <a:pt x="4690" y="272"/>
                    </a:lnTo>
                    <a:lnTo>
                      <a:pt x="4685" y="296"/>
                    </a:lnTo>
                    <a:lnTo>
                      <a:pt x="4679" y="318"/>
                    </a:lnTo>
                    <a:lnTo>
                      <a:pt x="4673" y="342"/>
                    </a:lnTo>
                    <a:lnTo>
                      <a:pt x="4666" y="364"/>
                    </a:lnTo>
                    <a:lnTo>
                      <a:pt x="4658" y="386"/>
                    </a:lnTo>
                    <a:lnTo>
                      <a:pt x="4650" y="409"/>
                    </a:lnTo>
                    <a:lnTo>
                      <a:pt x="4640" y="430"/>
                    </a:lnTo>
                    <a:lnTo>
                      <a:pt x="4630" y="451"/>
                    </a:lnTo>
                    <a:lnTo>
                      <a:pt x="4620" y="472"/>
                    </a:lnTo>
                    <a:lnTo>
                      <a:pt x="4609" y="494"/>
                    </a:lnTo>
                    <a:lnTo>
                      <a:pt x="4597" y="515"/>
                    </a:lnTo>
                    <a:lnTo>
                      <a:pt x="4583" y="535"/>
                    </a:lnTo>
                    <a:lnTo>
                      <a:pt x="4570" y="556"/>
                    </a:lnTo>
                    <a:lnTo>
                      <a:pt x="4555" y="576"/>
                    </a:lnTo>
                    <a:lnTo>
                      <a:pt x="4541" y="596"/>
                    </a:lnTo>
                    <a:lnTo>
                      <a:pt x="4525" y="615"/>
                    </a:lnTo>
                    <a:lnTo>
                      <a:pt x="4509" y="636"/>
                    </a:lnTo>
                    <a:lnTo>
                      <a:pt x="4491" y="655"/>
                    </a:lnTo>
                    <a:lnTo>
                      <a:pt x="4473" y="674"/>
                    </a:lnTo>
                    <a:lnTo>
                      <a:pt x="4455" y="691"/>
                    </a:lnTo>
                    <a:lnTo>
                      <a:pt x="4435" y="710"/>
                    </a:lnTo>
                    <a:lnTo>
                      <a:pt x="4437" y="697"/>
                    </a:lnTo>
                    <a:lnTo>
                      <a:pt x="4439" y="685"/>
                    </a:lnTo>
                    <a:lnTo>
                      <a:pt x="4381" y="732"/>
                    </a:lnTo>
                    <a:lnTo>
                      <a:pt x="4316" y="777"/>
                    </a:lnTo>
                    <a:lnTo>
                      <a:pt x="4246" y="821"/>
                    </a:lnTo>
                    <a:lnTo>
                      <a:pt x="4170" y="863"/>
                    </a:lnTo>
                    <a:lnTo>
                      <a:pt x="4090" y="903"/>
                    </a:lnTo>
                    <a:lnTo>
                      <a:pt x="4002" y="941"/>
                    </a:lnTo>
                    <a:lnTo>
                      <a:pt x="3910" y="975"/>
                    </a:lnTo>
                    <a:lnTo>
                      <a:pt x="3813" y="1010"/>
                    </a:lnTo>
                    <a:lnTo>
                      <a:pt x="3709" y="1041"/>
                    </a:lnTo>
                    <a:lnTo>
                      <a:pt x="3600" y="1071"/>
                    </a:lnTo>
                    <a:lnTo>
                      <a:pt x="3487" y="1099"/>
                    </a:lnTo>
                    <a:lnTo>
                      <a:pt x="3368" y="1126"/>
                    </a:lnTo>
                    <a:lnTo>
                      <a:pt x="3245" y="1152"/>
                    </a:lnTo>
                    <a:lnTo>
                      <a:pt x="3115" y="1174"/>
                    </a:lnTo>
                    <a:lnTo>
                      <a:pt x="2981" y="1196"/>
                    </a:lnTo>
                    <a:lnTo>
                      <a:pt x="2843" y="1217"/>
                    </a:lnTo>
                    <a:lnTo>
                      <a:pt x="2699" y="1236"/>
                    </a:lnTo>
                    <a:lnTo>
                      <a:pt x="2550" y="1252"/>
                    </a:lnTo>
                    <a:lnTo>
                      <a:pt x="2397" y="1269"/>
                    </a:lnTo>
                    <a:lnTo>
                      <a:pt x="2240" y="1284"/>
                    </a:lnTo>
                    <a:lnTo>
                      <a:pt x="2076" y="1297"/>
                    </a:lnTo>
                    <a:lnTo>
                      <a:pt x="1910" y="1309"/>
                    </a:lnTo>
                    <a:lnTo>
                      <a:pt x="1738" y="1319"/>
                    </a:lnTo>
                    <a:lnTo>
                      <a:pt x="1561" y="1329"/>
                    </a:lnTo>
                    <a:lnTo>
                      <a:pt x="1382" y="1338"/>
                    </a:lnTo>
                    <a:lnTo>
                      <a:pt x="1196" y="1346"/>
                    </a:lnTo>
                    <a:lnTo>
                      <a:pt x="1007" y="1353"/>
                    </a:lnTo>
                    <a:lnTo>
                      <a:pt x="814" y="1358"/>
                    </a:lnTo>
                    <a:lnTo>
                      <a:pt x="616" y="1363"/>
                    </a:lnTo>
                    <a:lnTo>
                      <a:pt x="414" y="1366"/>
                    </a:lnTo>
                    <a:lnTo>
                      <a:pt x="208" y="1370"/>
                    </a:lnTo>
                    <a:lnTo>
                      <a:pt x="0" y="1372"/>
                    </a:lnTo>
                    <a:lnTo>
                      <a:pt x="0" y="652"/>
                    </a:lnTo>
                    <a:lnTo>
                      <a:pt x="41" y="653"/>
                    </a:lnTo>
                    <a:lnTo>
                      <a:pt x="98" y="653"/>
                    </a:lnTo>
                    <a:lnTo>
                      <a:pt x="169" y="653"/>
                    </a:lnTo>
                    <a:lnTo>
                      <a:pt x="255" y="652"/>
                    </a:lnTo>
                    <a:lnTo>
                      <a:pt x="355" y="651"/>
                    </a:lnTo>
                    <a:lnTo>
                      <a:pt x="465" y="649"/>
                    </a:lnTo>
                    <a:lnTo>
                      <a:pt x="588" y="646"/>
                    </a:lnTo>
                    <a:lnTo>
                      <a:pt x="721" y="641"/>
                    </a:lnTo>
                    <a:lnTo>
                      <a:pt x="863" y="636"/>
                    </a:lnTo>
                    <a:lnTo>
                      <a:pt x="1014" y="629"/>
                    </a:lnTo>
                    <a:lnTo>
                      <a:pt x="1173" y="621"/>
                    </a:lnTo>
                    <a:lnTo>
                      <a:pt x="1338" y="612"/>
                    </a:lnTo>
                    <a:lnTo>
                      <a:pt x="1509" y="601"/>
                    </a:lnTo>
                    <a:lnTo>
                      <a:pt x="1685" y="589"/>
                    </a:lnTo>
                    <a:lnTo>
                      <a:pt x="1865" y="575"/>
                    </a:lnTo>
                    <a:lnTo>
                      <a:pt x="2050" y="560"/>
                    </a:lnTo>
                    <a:lnTo>
                      <a:pt x="2235" y="542"/>
                    </a:lnTo>
                    <a:lnTo>
                      <a:pt x="2423" y="523"/>
                    </a:lnTo>
                    <a:lnTo>
                      <a:pt x="2610" y="501"/>
                    </a:lnTo>
                    <a:lnTo>
                      <a:pt x="2798" y="478"/>
                    </a:lnTo>
                    <a:lnTo>
                      <a:pt x="2984" y="452"/>
                    </a:lnTo>
                    <a:lnTo>
                      <a:pt x="3168" y="424"/>
                    </a:lnTo>
                    <a:lnTo>
                      <a:pt x="3349" y="394"/>
                    </a:lnTo>
                    <a:lnTo>
                      <a:pt x="3525" y="361"/>
                    </a:lnTo>
                    <a:lnTo>
                      <a:pt x="3697" y="326"/>
                    </a:lnTo>
                    <a:lnTo>
                      <a:pt x="3864" y="288"/>
                    </a:lnTo>
                    <a:lnTo>
                      <a:pt x="4024" y="247"/>
                    </a:lnTo>
                    <a:lnTo>
                      <a:pt x="4176" y="203"/>
                    </a:lnTo>
                    <a:lnTo>
                      <a:pt x="4320" y="157"/>
                    </a:lnTo>
                    <a:lnTo>
                      <a:pt x="4454" y="108"/>
                    </a:lnTo>
                    <a:lnTo>
                      <a:pt x="4578" y="56"/>
                    </a:lnTo>
                    <a:lnTo>
                      <a:pt x="4692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/>
              </a:p>
            </p:txBody>
          </p:sp>
          <p:sp>
            <p:nvSpPr>
              <p:cNvPr id="22" name="Freeform 14"/>
              <p:cNvSpPr>
                <a:spLocks/>
              </p:cNvSpPr>
              <p:nvPr/>
            </p:nvSpPr>
            <p:spPr bwMode="auto">
              <a:xfrm>
                <a:off x="4416160" y="1026162"/>
                <a:ext cx="155840" cy="311218"/>
              </a:xfrm>
              <a:custGeom>
                <a:avLst/>
                <a:gdLst/>
                <a:ahLst/>
                <a:cxnLst>
                  <a:cxn ang="0">
                    <a:pos x="2357" y="433"/>
                  </a:cxn>
                  <a:cxn ang="0">
                    <a:pos x="2357" y="0"/>
                  </a:cxn>
                  <a:cxn ang="0">
                    <a:pos x="1998" y="28"/>
                  </a:cxn>
                  <a:cxn ang="0">
                    <a:pos x="1657" y="106"/>
                  </a:cxn>
                  <a:cxn ang="0">
                    <a:pos x="1337" y="234"/>
                  </a:cxn>
                  <a:cxn ang="0">
                    <a:pos x="1041" y="404"/>
                  </a:cxn>
                  <a:cxn ang="0">
                    <a:pos x="774" y="614"/>
                  </a:cxn>
                  <a:cxn ang="0">
                    <a:pos x="540" y="859"/>
                  </a:cxn>
                  <a:cxn ang="0">
                    <a:pos x="342" y="1137"/>
                  </a:cxn>
                  <a:cxn ang="0">
                    <a:pos x="186" y="1441"/>
                  </a:cxn>
                  <a:cxn ang="0">
                    <a:pos x="75" y="1769"/>
                  </a:cxn>
                  <a:cxn ang="0">
                    <a:pos x="13" y="2117"/>
                  </a:cxn>
                  <a:cxn ang="0">
                    <a:pos x="4" y="2477"/>
                  </a:cxn>
                  <a:cxn ang="0">
                    <a:pos x="48" y="2831"/>
                  </a:cxn>
                  <a:cxn ang="0">
                    <a:pos x="143" y="3166"/>
                  </a:cxn>
                  <a:cxn ang="0">
                    <a:pos x="285" y="3477"/>
                  </a:cxn>
                  <a:cxn ang="0">
                    <a:pos x="470" y="3765"/>
                  </a:cxn>
                  <a:cxn ang="0">
                    <a:pos x="692" y="4022"/>
                  </a:cxn>
                  <a:cxn ang="0">
                    <a:pos x="948" y="4244"/>
                  </a:cxn>
                  <a:cxn ang="0">
                    <a:pos x="1235" y="4427"/>
                  </a:cxn>
                  <a:cxn ang="0">
                    <a:pos x="1548" y="4569"/>
                  </a:cxn>
                  <a:cxn ang="0">
                    <a:pos x="1883" y="4664"/>
                  </a:cxn>
                  <a:cxn ang="0">
                    <a:pos x="2235" y="4710"/>
                  </a:cxn>
                  <a:cxn ang="0">
                    <a:pos x="2357" y="4712"/>
                  </a:cxn>
                  <a:cxn ang="0">
                    <a:pos x="2357" y="4281"/>
                  </a:cxn>
                  <a:cxn ang="0">
                    <a:pos x="2064" y="4259"/>
                  </a:cxn>
                  <a:cxn ang="0">
                    <a:pos x="1785" y="4194"/>
                  </a:cxn>
                  <a:cxn ang="0">
                    <a:pos x="1523" y="4091"/>
                  </a:cxn>
                  <a:cxn ang="0">
                    <a:pos x="1282" y="3951"/>
                  </a:cxn>
                  <a:cxn ang="0">
                    <a:pos x="1064" y="3780"/>
                  </a:cxn>
                  <a:cxn ang="0">
                    <a:pos x="872" y="3579"/>
                  </a:cxn>
                  <a:cxn ang="0">
                    <a:pos x="711" y="3353"/>
                  </a:cxn>
                  <a:cxn ang="0">
                    <a:pos x="584" y="3104"/>
                  </a:cxn>
                  <a:cxn ang="0">
                    <a:pos x="493" y="2836"/>
                  </a:cxn>
                  <a:cxn ang="0">
                    <a:pos x="442" y="2552"/>
                  </a:cxn>
                  <a:cxn ang="0">
                    <a:pos x="435" y="2257"/>
                  </a:cxn>
                  <a:cxn ang="0">
                    <a:pos x="471" y="1969"/>
                  </a:cxn>
                  <a:cxn ang="0">
                    <a:pos x="549" y="1696"/>
                  </a:cxn>
                  <a:cxn ang="0">
                    <a:pos x="665" y="1441"/>
                  </a:cxn>
                  <a:cxn ang="0">
                    <a:pos x="815" y="1206"/>
                  </a:cxn>
                  <a:cxn ang="0">
                    <a:pos x="997" y="997"/>
                  </a:cxn>
                  <a:cxn ang="0">
                    <a:pos x="1206" y="815"/>
                  </a:cxn>
                  <a:cxn ang="0">
                    <a:pos x="1440" y="665"/>
                  </a:cxn>
                  <a:cxn ang="0">
                    <a:pos x="1695" y="549"/>
                  </a:cxn>
                  <a:cxn ang="0">
                    <a:pos x="1969" y="472"/>
                  </a:cxn>
                  <a:cxn ang="0">
                    <a:pos x="2257" y="435"/>
                  </a:cxn>
                </a:cxnLst>
                <a:rect l="0" t="0" r="r" b="b"/>
                <a:pathLst>
                  <a:path w="2357" h="4712">
                    <a:moveTo>
                      <a:pt x="2357" y="433"/>
                    </a:moveTo>
                    <a:lnTo>
                      <a:pt x="2357" y="433"/>
                    </a:lnTo>
                    <a:lnTo>
                      <a:pt x="2357" y="433"/>
                    </a:lnTo>
                    <a:lnTo>
                      <a:pt x="2357" y="0"/>
                    </a:lnTo>
                    <a:lnTo>
                      <a:pt x="2357" y="0"/>
                    </a:lnTo>
                    <a:lnTo>
                      <a:pt x="2357" y="0"/>
                    </a:lnTo>
                    <a:lnTo>
                      <a:pt x="2235" y="4"/>
                    </a:lnTo>
                    <a:lnTo>
                      <a:pt x="2115" y="13"/>
                    </a:lnTo>
                    <a:lnTo>
                      <a:pt x="1998" y="28"/>
                    </a:lnTo>
                    <a:lnTo>
                      <a:pt x="1883" y="48"/>
                    </a:lnTo>
                    <a:lnTo>
                      <a:pt x="1769" y="75"/>
                    </a:lnTo>
                    <a:lnTo>
                      <a:pt x="1657" y="106"/>
                    </a:lnTo>
                    <a:lnTo>
                      <a:pt x="1548" y="144"/>
                    </a:lnTo>
                    <a:lnTo>
                      <a:pt x="1440" y="186"/>
                    </a:lnTo>
                    <a:lnTo>
                      <a:pt x="1337" y="234"/>
                    </a:lnTo>
                    <a:lnTo>
                      <a:pt x="1235" y="285"/>
                    </a:lnTo>
                    <a:lnTo>
                      <a:pt x="1137" y="342"/>
                    </a:lnTo>
                    <a:lnTo>
                      <a:pt x="1041" y="404"/>
                    </a:lnTo>
                    <a:lnTo>
                      <a:pt x="948" y="470"/>
                    </a:lnTo>
                    <a:lnTo>
                      <a:pt x="860" y="540"/>
                    </a:lnTo>
                    <a:lnTo>
                      <a:pt x="774" y="614"/>
                    </a:lnTo>
                    <a:lnTo>
                      <a:pt x="692" y="692"/>
                    </a:lnTo>
                    <a:lnTo>
                      <a:pt x="614" y="773"/>
                    </a:lnTo>
                    <a:lnTo>
                      <a:pt x="540" y="859"/>
                    </a:lnTo>
                    <a:lnTo>
                      <a:pt x="470" y="949"/>
                    </a:lnTo>
                    <a:lnTo>
                      <a:pt x="404" y="1040"/>
                    </a:lnTo>
                    <a:lnTo>
                      <a:pt x="342" y="1137"/>
                    </a:lnTo>
                    <a:lnTo>
                      <a:pt x="285" y="1235"/>
                    </a:lnTo>
                    <a:lnTo>
                      <a:pt x="233" y="1337"/>
                    </a:lnTo>
                    <a:lnTo>
                      <a:pt x="186" y="1441"/>
                    </a:lnTo>
                    <a:lnTo>
                      <a:pt x="143" y="1548"/>
                    </a:lnTo>
                    <a:lnTo>
                      <a:pt x="107" y="1657"/>
                    </a:lnTo>
                    <a:lnTo>
                      <a:pt x="75" y="1769"/>
                    </a:lnTo>
                    <a:lnTo>
                      <a:pt x="48" y="1883"/>
                    </a:lnTo>
                    <a:lnTo>
                      <a:pt x="27" y="1998"/>
                    </a:lnTo>
                    <a:lnTo>
                      <a:pt x="13" y="2117"/>
                    </a:lnTo>
                    <a:lnTo>
                      <a:pt x="4" y="2236"/>
                    </a:lnTo>
                    <a:lnTo>
                      <a:pt x="0" y="2357"/>
                    </a:lnTo>
                    <a:lnTo>
                      <a:pt x="4" y="2477"/>
                    </a:lnTo>
                    <a:lnTo>
                      <a:pt x="13" y="2597"/>
                    </a:lnTo>
                    <a:lnTo>
                      <a:pt x="27" y="2714"/>
                    </a:lnTo>
                    <a:lnTo>
                      <a:pt x="48" y="2831"/>
                    </a:lnTo>
                    <a:lnTo>
                      <a:pt x="75" y="2944"/>
                    </a:lnTo>
                    <a:lnTo>
                      <a:pt x="107" y="3056"/>
                    </a:lnTo>
                    <a:lnTo>
                      <a:pt x="143" y="3166"/>
                    </a:lnTo>
                    <a:lnTo>
                      <a:pt x="186" y="3272"/>
                    </a:lnTo>
                    <a:lnTo>
                      <a:pt x="233" y="3377"/>
                    </a:lnTo>
                    <a:lnTo>
                      <a:pt x="285" y="3477"/>
                    </a:lnTo>
                    <a:lnTo>
                      <a:pt x="342" y="3577"/>
                    </a:lnTo>
                    <a:lnTo>
                      <a:pt x="404" y="3672"/>
                    </a:lnTo>
                    <a:lnTo>
                      <a:pt x="470" y="3765"/>
                    </a:lnTo>
                    <a:lnTo>
                      <a:pt x="540" y="3854"/>
                    </a:lnTo>
                    <a:lnTo>
                      <a:pt x="614" y="3939"/>
                    </a:lnTo>
                    <a:lnTo>
                      <a:pt x="692" y="4022"/>
                    </a:lnTo>
                    <a:lnTo>
                      <a:pt x="774" y="4099"/>
                    </a:lnTo>
                    <a:lnTo>
                      <a:pt x="860" y="4174"/>
                    </a:lnTo>
                    <a:lnTo>
                      <a:pt x="948" y="4244"/>
                    </a:lnTo>
                    <a:lnTo>
                      <a:pt x="1041" y="4309"/>
                    </a:lnTo>
                    <a:lnTo>
                      <a:pt x="1137" y="4370"/>
                    </a:lnTo>
                    <a:lnTo>
                      <a:pt x="1235" y="4427"/>
                    </a:lnTo>
                    <a:lnTo>
                      <a:pt x="1337" y="4480"/>
                    </a:lnTo>
                    <a:lnTo>
                      <a:pt x="1440" y="4527"/>
                    </a:lnTo>
                    <a:lnTo>
                      <a:pt x="1548" y="4569"/>
                    </a:lnTo>
                    <a:lnTo>
                      <a:pt x="1657" y="4606"/>
                    </a:lnTo>
                    <a:lnTo>
                      <a:pt x="1769" y="4638"/>
                    </a:lnTo>
                    <a:lnTo>
                      <a:pt x="1883" y="4664"/>
                    </a:lnTo>
                    <a:lnTo>
                      <a:pt x="1998" y="4685"/>
                    </a:lnTo>
                    <a:lnTo>
                      <a:pt x="2115" y="4700"/>
                    </a:lnTo>
                    <a:lnTo>
                      <a:pt x="2235" y="4710"/>
                    </a:lnTo>
                    <a:lnTo>
                      <a:pt x="2357" y="4712"/>
                    </a:lnTo>
                    <a:lnTo>
                      <a:pt x="2357" y="4712"/>
                    </a:lnTo>
                    <a:lnTo>
                      <a:pt x="2357" y="4712"/>
                    </a:lnTo>
                    <a:lnTo>
                      <a:pt x="2357" y="4281"/>
                    </a:lnTo>
                    <a:lnTo>
                      <a:pt x="2357" y="4281"/>
                    </a:lnTo>
                    <a:lnTo>
                      <a:pt x="2357" y="4281"/>
                    </a:lnTo>
                    <a:lnTo>
                      <a:pt x="2257" y="4279"/>
                    </a:lnTo>
                    <a:lnTo>
                      <a:pt x="2160" y="4271"/>
                    </a:lnTo>
                    <a:lnTo>
                      <a:pt x="2064" y="4259"/>
                    </a:lnTo>
                    <a:lnTo>
                      <a:pt x="1969" y="4242"/>
                    </a:lnTo>
                    <a:lnTo>
                      <a:pt x="1876" y="4221"/>
                    </a:lnTo>
                    <a:lnTo>
                      <a:pt x="1785" y="4194"/>
                    </a:lnTo>
                    <a:lnTo>
                      <a:pt x="1695" y="4164"/>
                    </a:lnTo>
                    <a:lnTo>
                      <a:pt x="1608" y="4129"/>
                    </a:lnTo>
                    <a:lnTo>
                      <a:pt x="1523" y="4091"/>
                    </a:lnTo>
                    <a:lnTo>
                      <a:pt x="1440" y="4048"/>
                    </a:lnTo>
                    <a:lnTo>
                      <a:pt x="1360" y="4002"/>
                    </a:lnTo>
                    <a:lnTo>
                      <a:pt x="1282" y="3951"/>
                    </a:lnTo>
                    <a:lnTo>
                      <a:pt x="1206" y="3898"/>
                    </a:lnTo>
                    <a:lnTo>
                      <a:pt x="1133" y="3841"/>
                    </a:lnTo>
                    <a:lnTo>
                      <a:pt x="1064" y="3780"/>
                    </a:lnTo>
                    <a:lnTo>
                      <a:pt x="997" y="3717"/>
                    </a:lnTo>
                    <a:lnTo>
                      <a:pt x="933" y="3650"/>
                    </a:lnTo>
                    <a:lnTo>
                      <a:pt x="872" y="3579"/>
                    </a:lnTo>
                    <a:lnTo>
                      <a:pt x="815" y="3507"/>
                    </a:lnTo>
                    <a:lnTo>
                      <a:pt x="761" y="3432"/>
                    </a:lnTo>
                    <a:lnTo>
                      <a:pt x="711" y="3353"/>
                    </a:lnTo>
                    <a:lnTo>
                      <a:pt x="665" y="3273"/>
                    </a:lnTo>
                    <a:lnTo>
                      <a:pt x="623" y="3189"/>
                    </a:lnTo>
                    <a:lnTo>
                      <a:pt x="584" y="3104"/>
                    </a:lnTo>
                    <a:lnTo>
                      <a:pt x="549" y="3017"/>
                    </a:lnTo>
                    <a:lnTo>
                      <a:pt x="519" y="2928"/>
                    </a:lnTo>
                    <a:lnTo>
                      <a:pt x="493" y="2836"/>
                    </a:lnTo>
                    <a:lnTo>
                      <a:pt x="471" y="2743"/>
                    </a:lnTo>
                    <a:lnTo>
                      <a:pt x="454" y="2648"/>
                    </a:lnTo>
                    <a:lnTo>
                      <a:pt x="442" y="2552"/>
                    </a:lnTo>
                    <a:lnTo>
                      <a:pt x="435" y="2455"/>
                    </a:lnTo>
                    <a:lnTo>
                      <a:pt x="432" y="2357"/>
                    </a:lnTo>
                    <a:lnTo>
                      <a:pt x="435" y="2257"/>
                    </a:lnTo>
                    <a:lnTo>
                      <a:pt x="442" y="2160"/>
                    </a:lnTo>
                    <a:lnTo>
                      <a:pt x="454" y="2064"/>
                    </a:lnTo>
                    <a:lnTo>
                      <a:pt x="471" y="1969"/>
                    </a:lnTo>
                    <a:lnTo>
                      <a:pt x="493" y="1876"/>
                    </a:lnTo>
                    <a:lnTo>
                      <a:pt x="519" y="1786"/>
                    </a:lnTo>
                    <a:lnTo>
                      <a:pt x="549" y="1696"/>
                    </a:lnTo>
                    <a:lnTo>
                      <a:pt x="584" y="1609"/>
                    </a:lnTo>
                    <a:lnTo>
                      <a:pt x="623" y="1523"/>
                    </a:lnTo>
                    <a:lnTo>
                      <a:pt x="665" y="1441"/>
                    </a:lnTo>
                    <a:lnTo>
                      <a:pt x="711" y="1360"/>
                    </a:lnTo>
                    <a:lnTo>
                      <a:pt x="761" y="1282"/>
                    </a:lnTo>
                    <a:lnTo>
                      <a:pt x="815" y="1206"/>
                    </a:lnTo>
                    <a:lnTo>
                      <a:pt x="872" y="1133"/>
                    </a:lnTo>
                    <a:lnTo>
                      <a:pt x="933" y="1064"/>
                    </a:lnTo>
                    <a:lnTo>
                      <a:pt x="997" y="997"/>
                    </a:lnTo>
                    <a:lnTo>
                      <a:pt x="1064" y="933"/>
                    </a:lnTo>
                    <a:lnTo>
                      <a:pt x="1133" y="873"/>
                    </a:lnTo>
                    <a:lnTo>
                      <a:pt x="1206" y="815"/>
                    </a:lnTo>
                    <a:lnTo>
                      <a:pt x="1282" y="761"/>
                    </a:lnTo>
                    <a:lnTo>
                      <a:pt x="1360" y="711"/>
                    </a:lnTo>
                    <a:lnTo>
                      <a:pt x="1440" y="665"/>
                    </a:lnTo>
                    <a:lnTo>
                      <a:pt x="1523" y="623"/>
                    </a:lnTo>
                    <a:lnTo>
                      <a:pt x="1608" y="583"/>
                    </a:lnTo>
                    <a:lnTo>
                      <a:pt x="1695" y="549"/>
                    </a:lnTo>
                    <a:lnTo>
                      <a:pt x="1785" y="519"/>
                    </a:lnTo>
                    <a:lnTo>
                      <a:pt x="1876" y="493"/>
                    </a:lnTo>
                    <a:lnTo>
                      <a:pt x="1969" y="472"/>
                    </a:lnTo>
                    <a:lnTo>
                      <a:pt x="2064" y="454"/>
                    </a:lnTo>
                    <a:lnTo>
                      <a:pt x="2160" y="442"/>
                    </a:lnTo>
                    <a:lnTo>
                      <a:pt x="2257" y="435"/>
                    </a:lnTo>
                    <a:lnTo>
                      <a:pt x="2357" y="433"/>
                    </a:lnTo>
                    <a:close/>
                  </a:path>
                </a:pathLst>
              </a:custGeom>
              <a:solidFill>
                <a:schemeClr val="accent1"/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/>
              </a:p>
            </p:txBody>
          </p:sp>
          <p:sp>
            <p:nvSpPr>
              <p:cNvPr id="23" name="Freeform 15"/>
              <p:cNvSpPr>
                <a:spLocks/>
              </p:cNvSpPr>
              <p:nvPr/>
            </p:nvSpPr>
            <p:spPr bwMode="auto">
              <a:xfrm>
                <a:off x="4572000" y="1026162"/>
                <a:ext cx="155840" cy="311218"/>
              </a:xfrm>
              <a:custGeom>
                <a:avLst/>
                <a:gdLst/>
                <a:ahLst/>
                <a:cxnLst>
                  <a:cxn ang="0">
                    <a:pos x="0" y="433"/>
                  </a:cxn>
                  <a:cxn ang="0">
                    <a:pos x="0" y="0"/>
                  </a:cxn>
                  <a:cxn ang="0">
                    <a:pos x="357" y="28"/>
                  </a:cxn>
                  <a:cxn ang="0">
                    <a:pos x="698" y="106"/>
                  </a:cxn>
                  <a:cxn ang="0">
                    <a:pos x="1018" y="234"/>
                  </a:cxn>
                  <a:cxn ang="0">
                    <a:pos x="1314" y="404"/>
                  </a:cxn>
                  <a:cxn ang="0">
                    <a:pos x="1581" y="614"/>
                  </a:cxn>
                  <a:cxn ang="0">
                    <a:pos x="1816" y="859"/>
                  </a:cxn>
                  <a:cxn ang="0">
                    <a:pos x="2013" y="1137"/>
                  </a:cxn>
                  <a:cxn ang="0">
                    <a:pos x="2169" y="1441"/>
                  </a:cxn>
                  <a:cxn ang="0">
                    <a:pos x="2281" y="1769"/>
                  </a:cxn>
                  <a:cxn ang="0">
                    <a:pos x="2342" y="2117"/>
                  </a:cxn>
                  <a:cxn ang="0">
                    <a:pos x="2351" y="2477"/>
                  </a:cxn>
                  <a:cxn ang="0">
                    <a:pos x="2307" y="2831"/>
                  </a:cxn>
                  <a:cxn ang="0">
                    <a:pos x="2212" y="3166"/>
                  </a:cxn>
                  <a:cxn ang="0">
                    <a:pos x="2070" y="3477"/>
                  </a:cxn>
                  <a:cxn ang="0">
                    <a:pos x="1885" y="3765"/>
                  </a:cxn>
                  <a:cxn ang="0">
                    <a:pos x="1663" y="4022"/>
                  </a:cxn>
                  <a:cxn ang="0">
                    <a:pos x="1407" y="4244"/>
                  </a:cxn>
                  <a:cxn ang="0">
                    <a:pos x="1120" y="4427"/>
                  </a:cxn>
                  <a:cxn ang="0">
                    <a:pos x="807" y="4569"/>
                  </a:cxn>
                  <a:cxn ang="0">
                    <a:pos x="473" y="4664"/>
                  </a:cxn>
                  <a:cxn ang="0">
                    <a:pos x="120" y="4710"/>
                  </a:cxn>
                  <a:cxn ang="0">
                    <a:pos x="0" y="4712"/>
                  </a:cxn>
                  <a:cxn ang="0">
                    <a:pos x="0" y="4281"/>
                  </a:cxn>
                  <a:cxn ang="0">
                    <a:pos x="291" y="4259"/>
                  </a:cxn>
                  <a:cxn ang="0">
                    <a:pos x="570" y="4194"/>
                  </a:cxn>
                  <a:cxn ang="0">
                    <a:pos x="832" y="4091"/>
                  </a:cxn>
                  <a:cxn ang="0">
                    <a:pos x="1073" y="3951"/>
                  </a:cxn>
                  <a:cxn ang="0">
                    <a:pos x="1292" y="3780"/>
                  </a:cxn>
                  <a:cxn ang="0">
                    <a:pos x="1483" y="3579"/>
                  </a:cxn>
                  <a:cxn ang="0">
                    <a:pos x="1644" y="3353"/>
                  </a:cxn>
                  <a:cxn ang="0">
                    <a:pos x="1771" y="3104"/>
                  </a:cxn>
                  <a:cxn ang="0">
                    <a:pos x="1862" y="2836"/>
                  </a:cxn>
                  <a:cxn ang="0">
                    <a:pos x="1913" y="2552"/>
                  </a:cxn>
                  <a:cxn ang="0">
                    <a:pos x="1921" y="2257"/>
                  </a:cxn>
                  <a:cxn ang="0">
                    <a:pos x="1884" y="1969"/>
                  </a:cxn>
                  <a:cxn ang="0">
                    <a:pos x="1806" y="1696"/>
                  </a:cxn>
                  <a:cxn ang="0">
                    <a:pos x="1690" y="1441"/>
                  </a:cxn>
                  <a:cxn ang="0">
                    <a:pos x="1540" y="1206"/>
                  </a:cxn>
                  <a:cxn ang="0">
                    <a:pos x="1358" y="997"/>
                  </a:cxn>
                  <a:cxn ang="0">
                    <a:pos x="1149" y="815"/>
                  </a:cxn>
                  <a:cxn ang="0">
                    <a:pos x="915" y="665"/>
                  </a:cxn>
                  <a:cxn ang="0">
                    <a:pos x="660" y="549"/>
                  </a:cxn>
                  <a:cxn ang="0">
                    <a:pos x="386" y="472"/>
                  </a:cxn>
                  <a:cxn ang="0">
                    <a:pos x="98" y="435"/>
                  </a:cxn>
                </a:cxnLst>
                <a:rect l="0" t="0" r="r" b="b"/>
                <a:pathLst>
                  <a:path w="2355" h="4712">
                    <a:moveTo>
                      <a:pt x="0" y="433"/>
                    </a:moveTo>
                    <a:lnTo>
                      <a:pt x="0" y="433"/>
                    </a:lnTo>
                    <a:lnTo>
                      <a:pt x="0" y="433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20" y="4"/>
                    </a:lnTo>
                    <a:lnTo>
                      <a:pt x="240" y="13"/>
                    </a:lnTo>
                    <a:lnTo>
                      <a:pt x="357" y="28"/>
                    </a:lnTo>
                    <a:lnTo>
                      <a:pt x="473" y="48"/>
                    </a:lnTo>
                    <a:lnTo>
                      <a:pt x="587" y="75"/>
                    </a:lnTo>
                    <a:lnTo>
                      <a:pt x="698" y="106"/>
                    </a:lnTo>
                    <a:lnTo>
                      <a:pt x="807" y="144"/>
                    </a:lnTo>
                    <a:lnTo>
                      <a:pt x="915" y="186"/>
                    </a:lnTo>
                    <a:lnTo>
                      <a:pt x="1018" y="234"/>
                    </a:lnTo>
                    <a:lnTo>
                      <a:pt x="1120" y="285"/>
                    </a:lnTo>
                    <a:lnTo>
                      <a:pt x="1220" y="342"/>
                    </a:lnTo>
                    <a:lnTo>
                      <a:pt x="1314" y="404"/>
                    </a:lnTo>
                    <a:lnTo>
                      <a:pt x="1407" y="470"/>
                    </a:lnTo>
                    <a:lnTo>
                      <a:pt x="1497" y="540"/>
                    </a:lnTo>
                    <a:lnTo>
                      <a:pt x="1581" y="614"/>
                    </a:lnTo>
                    <a:lnTo>
                      <a:pt x="1663" y="692"/>
                    </a:lnTo>
                    <a:lnTo>
                      <a:pt x="1741" y="773"/>
                    </a:lnTo>
                    <a:lnTo>
                      <a:pt x="1816" y="859"/>
                    </a:lnTo>
                    <a:lnTo>
                      <a:pt x="1885" y="949"/>
                    </a:lnTo>
                    <a:lnTo>
                      <a:pt x="1951" y="1040"/>
                    </a:lnTo>
                    <a:lnTo>
                      <a:pt x="2013" y="1137"/>
                    </a:lnTo>
                    <a:lnTo>
                      <a:pt x="2070" y="1235"/>
                    </a:lnTo>
                    <a:lnTo>
                      <a:pt x="2122" y="1337"/>
                    </a:lnTo>
                    <a:lnTo>
                      <a:pt x="2169" y="1441"/>
                    </a:lnTo>
                    <a:lnTo>
                      <a:pt x="2212" y="1548"/>
                    </a:lnTo>
                    <a:lnTo>
                      <a:pt x="2248" y="1657"/>
                    </a:lnTo>
                    <a:lnTo>
                      <a:pt x="2281" y="1769"/>
                    </a:lnTo>
                    <a:lnTo>
                      <a:pt x="2307" y="1883"/>
                    </a:lnTo>
                    <a:lnTo>
                      <a:pt x="2328" y="1998"/>
                    </a:lnTo>
                    <a:lnTo>
                      <a:pt x="2342" y="2117"/>
                    </a:lnTo>
                    <a:lnTo>
                      <a:pt x="2351" y="2236"/>
                    </a:lnTo>
                    <a:lnTo>
                      <a:pt x="2355" y="2357"/>
                    </a:lnTo>
                    <a:lnTo>
                      <a:pt x="2351" y="2477"/>
                    </a:lnTo>
                    <a:lnTo>
                      <a:pt x="2342" y="2597"/>
                    </a:lnTo>
                    <a:lnTo>
                      <a:pt x="2328" y="2714"/>
                    </a:lnTo>
                    <a:lnTo>
                      <a:pt x="2307" y="2831"/>
                    </a:lnTo>
                    <a:lnTo>
                      <a:pt x="2281" y="2944"/>
                    </a:lnTo>
                    <a:lnTo>
                      <a:pt x="2248" y="3056"/>
                    </a:lnTo>
                    <a:lnTo>
                      <a:pt x="2212" y="3166"/>
                    </a:lnTo>
                    <a:lnTo>
                      <a:pt x="2169" y="3272"/>
                    </a:lnTo>
                    <a:lnTo>
                      <a:pt x="2122" y="3377"/>
                    </a:lnTo>
                    <a:lnTo>
                      <a:pt x="2070" y="3477"/>
                    </a:lnTo>
                    <a:lnTo>
                      <a:pt x="2013" y="3577"/>
                    </a:lnTo>
                    <a:lnTo>
                      <a:pt x="1951" y="3672"/>
                    </a:lnTo>
                    <a:lnTo>
                      <a:pt x="1885" y="3765"/>
                    </a:lnTo>
                    <a:lnTo>
                      <a:pt x="1816" y="3854"/>
                    </a:lnTo>
                    <a:lnTo>
                      <a:pt x="1741" y="3939"/>
                    </a:lnTo>
                    <a:lnTo>
                      <a:pt x="1663" y="4022"/>
                    </a:lnTo>
                    <a:lnTo>
                      <a:pt x="1581" y="4099"/>
                    </a:lnTo>
                    <a:lnTo>
                      <a:pt x="1497" y="4174"/>
                    </a:lnTo>
                    <a:lnTo>
                      <a:pt x="1407" y="4244"/>
                    </a:lnTo>
                    <a:lnTo>
                      <a:pt x="1314" y="4309"/>
                    </a:lnTo>
                    <a:lnTo>
                      <a:pt x="1220" y="4370"/>
                    </a:lnTo>
                    <a:lnTo>
                      <a:pt x="1120" y="4427"/>
                    </a:lnTo>
                    <a:lnTo>
                      <a:pt x="1018" y="4480"/>
                    </a:lnTo>
                    <a:lnTo>
                      <a:pt x="915" y="4527"/>
                    </a:lnTo>
                    <a:lnTo>
                      <a:pt x="807" y="4569"/>
                    </a:lnTo>
                    <a:lnTo>
                      <a:pt x="698" y="4606"/>
                    </a:lnTo>
                    <a:lnTo>
                      <a:pt x="587" y="4638"/>
                    </a:lnTo>
                    <a:lnTo>
                      <a:pt x="473" y="4664"/>
                    </a:lnTo>
                    <a:lnTo>
                      <a:pt x="357" y="4685"/>
                    </a:lnTo>
                    <a:lnTo>
                      <a:pt x="240" y="4700"/>
                    </a:lnTo>
                    <a:lnTo>
                      <a:pt x="120" y="4710"/>
                    </a:lnTo>
                    <a:lnTo>
                      <a:pt x="0" y="4712"/>
                    </a:lnTo>
                    <a:lnTo>
                      <a:pt x="0" y="4712"/>
                    </a:lnTo>
                    <a:lnTo>
                      <a:pt x="0" y="4712"/>
                    </a:lnTo>
                    <a:lnTo>
                      <a:pt x="0" y="4281"/>
                    </a:lnTo>
                    <a:lnTo>
                      <a:pt x="0" y="4281"/>
                    </a:lnTo>
                    <a:lnTo>
                      <a:pt x="0" y="4281"/>
                    </a:lnTo>
                    <a:lnTo>
                      <a:pt x="98" y="4279"/>
                    </a:lnTo>
                    <a:lnTo>
                      <a:pt x="195" y="4271"/>
                    </a:lnTo>
                    <a:lnTo>
                      <a:pt x="291" y="4259"/>
                    </a:lnTo>
                    <a:lnTo>
                      <a:pt x="386" y="4242"/>
                    </a:lnTo>
                    <a:lnTo>
                      <a:pt x="479" y="4221"/>
                    </a:lnTo>
                    <a:lnTo>
                      <a:pt x="570" y="4194"/>
                    </a:lnTo>
                    <a:lnTo>
                      <a:pt x="660" y="4164"/>
                    </a:lnTo>
                    <a:lnTo>
                      <a:pt x="747" y="4129"/>
                    </a:lnTo>
                    <a:lnTo>
                      <a:pt x="832" y="4091"/>
                    </a:lnTo>
                    <a:lnTo>
                      <a:pt x="915" y="4048"/>
                    </a:lnTo>
                    <a:lnTo>
                      <a:pt x="996" y="4002"/>
                    </a:lnTo>
                    <a:lnTo>
                      <a:pt x="1073" y="3951"/>
                    </a:lnTo>
                    <a:lnTo>
                      <a:pt x="1149" y="3898"/>
                    </a:lnTo>
                    <a:lnTo>
                      <a:pt x="1222" y="3841"/>
                    </a:lnTo>
                    <a:lnTo>
                      <a:pt x="1292" y="3780"/>
                    </a:lnTo>
                    <a:lnTo>
                      <a:pt x="1358" y="3717"/>
                    </a:lnTo>
                    <a:lnTo>
                      <a:pt x="1423" y="3650"/>
                    </a:lnTo>
                    <a:lnTo>
                      <a:pt x="1483" y="3579"/>
                    </a:lnTo>
                    <a:lnTo>
                      <a:pt x="1540" y="3507"/>
                    </a:lnTo>
                    <a:lnTo>
                      <a:pt x="1594" y="3432"/>
                    </a:lnTo>
                    <a:lnTo>
                      <a:pt x="1644" y="3353"/>
                    </a:lnTo>
                    <a:lnTo>
                      <a:pt x="1690" y="3273"/>
                    </a:lnTo>
                    <a:lnTo>
                      <a:pt x="1733" y="3189"/>
                    </a:lnTo>
                    <a:lnTo>
                      <a:pt x="1771" y="3104"/>
                    </a:lnTo>
                    <a:lnTo>
                      <a:pt x="1806" y="3017"/>
                    </a:lnTo>
                    <a:lnTo>
                      <a:pt x="1836" y="2928"/>
                    </a:lnTo>
                    <a:lnTo>
                      <a:pt x="1862" y="2836"/>
                    </a:lnTo>
                    <a:lnTo>
                      <a:pt x="1884" y="2743"/>
                    </a:lnTo>
                    <a:lnTo>
                      <a:pt x="1901" y="2648"/>
                    </a:lnTo>
                    <a:lnTo>
                      <a:pt x="1913" y="2552"/>
                    </a:lnTo>
                    <a:lnTo>
                      <a:pt x="1921" y="2455"/>
                    </a:lnTo>
                    <a:lnTo>
                      <a:pt x="1923" y="2357"/>
                    </a:lnTo>
                    <a:lnTo>
                      <a:pt x="1921" y="2257"/>
                    </a:lnTo>
                    <a:lnTo>
                      <a:pt x="1913" y="2160"/>
                    </a:lnTo>
                    <a:lnTo>
                      <a:pt x="1901" y="2064"/>
                    </a:lnTo>
                    <a:lnTo>
                      <a:pt x="1884" y="1969"/>
                    </a:lnTo>
                    <a:lnTo>
                      <a:pt x="1862" y="1876"/>
                    </a:lnTo>
                    <a:lnTo>
                      <a:pt x="1836" y="1786"/>
                    </a:lnTo>
                    <a:lnTo>
                      <a:pt x="1806" y="1696"/>
                    </a:lnTo>
                    <a:lnTo>
                      <a:pt x="1771" y="1609"/>
                    </a:lnTo>
                    <a:lnTo>
                      <a:pt x="1733" y="1523"/>
                    </a:lnTo>
                    <a:lnTo>
                      <a:pt x="1690" y="1441"/>
                    </a:lnTo>
                    <a:lnTo>
                      <a:pt x="1644" y="1360"/>
                    </a:lnTo>
                    <a:lnTo>
                      <a:pt x="1594" y="1282"/>
                    </a:lnTo>
                    <a:lnTo>
                      <a:pt x="1540" y="1206"/>
                    </a:lnTo>
                    <a:lnTo>
                      <a:pt x="1483" y="1133"/>
                    </a:lnTo>
                    <a:lnTo>
                      <a:pt x="1423" y="1064"/>
                    </a:lnTo>
                    <a:lnTo>
                      <a:pt x="1358" y="997"/>
                    </a:lnTo>
                    <a:lnTo>
                      <a:pt x="1292" y="933"/>
                    </a:lnTo>
                    <a:lnTo>
                      <a:pt x="1222" y="873"/>
                    </a:lnTo>
                    <a:lnTo>
                      <a:pt x="1149" y="815"/>
                    </a:lnTo>
                    <a:lnTo>
                      <a:pt x="1073" y="761"/>
                    </a:lnTo>
                    <a:lnTo>
                      <a:pt x="996" y="711"/>
                    </a:lnTo>
                    <a:lnTo>
                      <a:pt x="915" y="665"/>
                    </a:lnTo>
                    <a:lnTo>
                      <a:pt x="832" y="623"/>
                    </a:lnTo>
                    <a:lnTo>
                      <a:pt x="747" y="583"/>
                    </a:lnTo>
                    <a:lnTo>
                      <a:pt x="660" y="549"/>
                    </a:lnTo>
                    <a:lnTo>
                      <a:pt x="570" y="519"/>
                    </a:lnTo>
                    <a:lnTo>
                      <a:pt x="479" y="493"/>
                    </a:lnTo>
                    <a:lnTo>
                      <a:pt x="386" y="472"/>
                    </a:lnTo>
                    <a:lnTo>
                      <a:pt x="291" y="454"/>
                    </a:lnTo>
                    <a:lnTo>
                      <a:pt x="195" y="442"/>
                    </a:lnTo>
                    <a:lnTo>
                      <a:pt x="98" y="435"/>
                    </a:lnTo>
                    <a:lnTo>
                      <a:pt x="0" y="433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/>
              </a:p>
            </p:txBody>
          </p:sp>
        </p:grpSp>
      </p:grpSp>
      <p:cxnSp>
        <p:nvCxnSpPr>
          <p:cNvPr id="32" name="Straight Connector 31"/>
          <p:cNvCxnSpPr>
            <a:stCxn id="25" idx="7"/>
            <a:endCxn id="26" idx="3"/>
          </p:cNvCxnSpPr>
          <p:nvPr/>
        </p:nvCxnSpPr>
        <p:spPr>
          <a:xfrm rot="5400000" flipH="1" flipV="1">
            <a:off x="1482108" y="3437087"/>
            <a:ext cx="706775" cy="722332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6" idx="5"/>
            <a:endCxn id="27" idx="1"/>
          </p:cNvCxnSpPr>
          <p:nvPr/>
        </p:nvCxnSpPr>
        <p:spPr>
          <a:xfrm rot="16200000" flipH="1">
            <a:off x="2762267" y="3256429"/>
            <a:ext cx="345460" cy="722332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7" idx="7"/>
            <a:endCxn id="28" idx="3"/>
          </p:cNvCxnSpPr>
          <p:nvPr/>
        </p:nvCxnSpPr>
        <p:spPr>
          <a:xfrm rot="5400000" flipH="1" flipV="1">
            <a:off x="3681112" y="3075772"/>
            <a:ext cx="706775" cy="722332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8" idx="5"/>
            <a:endCxn id="29" idx="1"/>
          </p:cNvCxnSpPr>
          <p:nvPr/>
        </p:nvCxnSpPr>
        <p:spPr>
          <a:xfrm rot="16200000" flipH="1">
            <a:off x="4961271" y="2895114"/>
            <a:ext cx="345460" cy="722332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9" idx="7"/>
            <a:endCxn id="30" idx="3"/>
          </p:cNvCxnSpPr>
          <p:nvPr/>
        </p:nvCxnSpPr>
        <p:spPr>
          <a:xfrm rot="5400000" flipH="1" flipV="1">
            <a:off x="5880117" y="2714456"/>
            <a:ext cx="706775" cy="722334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30" idx="7"/>
          </p:cNvCxnSpPr>
          <p:nvPr/>
        </p:nvCxnSpPr>
        <p:spPr>
          <a:xfrm rot="5400000" flipH="1" flipV="1">
            <a:off x="6990891" y="1981201"/>
            <a:ext cx="344815" cy="382915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09600" y="2916388"/>
            <a:ext cx="1297590" cy="500137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 rtl="0">
              <a:lnSpc>
                <a:spcPts val="1300"/>
              </a:lnSpc>
              <a:spcAft>
                <a:spcPts val="200"/>
              </a:spcAft>
            </a:pPr>
            <a:r>
              <a:rPr lang="en-US" sz="1000" dirty="0" smtClean="0">
                <a:solidFill>
                  <a:schemeClr val="tx2"/>
                </a:solidFill>
                <a:latin typeface="Lato Black" pitchFamily="34" charset="0"/>
                <a:ea typeface="Open Sans" pitchFamily="34" charset="0"/>
                <a:cs typeface="Open Sans" pitchFamily="34" charset="0"/>
              </a:rPr>
              <a:t>Presentation</a:t>
            </a:r>
          </a:p>
          <a:p>
            <a:pPr algn="ctr" rtl="0">
              <a:lnSpc>
                <a:spcPts val="1200"/>
              </a:lnSpc>
              <a:spcAft>
                <a:spcPts val="300"/>
              </a:spcAft>
            </a:pP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Sed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persp iciatis unde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om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nis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iste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natus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error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807624" y="2592133"/>
            <a:ext cx="1297590" cy="500137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 rtl="0">
              <a:lnSpc>
                <a:spcPts val="1300"/>
              </a:lnSpc>
              <a:spcAft>
                <a:spcPts val="200"/>
              </a:spcAft>
            </a:pPr>
            <a:r>
              <a:rPr lang="en-US" sz="1000" dirty="0" smtClean="0">
                <a:solidFill>
                  <a:schemeClr val="tx2"/>
                </a:solidFill>
                <a:latin typeface="Lato Black" pitchFamily="34" charset="0"/>
                <a:ea typeface="Open Sans" pitchFamily="34" charset="0"/>
                <a:cs typeface="Open Sans" pitchFamily="34" charset="0"/>
              </a:rPr>
              <a:t>Sketch</a:t>
            </a:r>
          </a:p>
          <a:p>
            <a:pPr algn="ctr" rtl="0">
              <a:lnSpc>
                <a:spcPts val="1200"/>
              </a:lnSpc>
              <a:spcAft>
                <a:spcPts val="300"/>
              </a:spcAft>
            </a:pP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Sed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persp iciatis unde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om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nis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iste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natus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error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014653" y="2203167"/>
            <a:ext cx="1297590" cy="500137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 rtl="0">
              <a:lnSpc>
                <a:spcPts val="1300"/>
              </a:lnSpc>
              <a:spcAft>
                <a:spcPts val="200"/>
              </a:spcAft>
            </a:pPr>
            <a:r>
              <a:rPr lang="en-US" sz="1000" dirty="0" smtClean="0">
                <a:solidFill>
                  <a:schemeClr val="tx2"/>
                </a:solidFill>
                <a:latin typeface="Lato Black" pitchFamily="34" charset="0"/>
                <a:ea typeface="Open Sans" pitchFamily="34" charset="0"/>
                <a:cs typeface="Open Sans" pitchFamily="34" charset="0"/>
              </a:rPr>
              <a:t>Present</a:t>
            </a:r>
          </a:p>
          <a:p>
            <a:pPr algn="ctr" rtl="0">
              <a:lnSpc>
                <a:spcPts val="1200"/>
              </a:lnSpc>
              <a:spcAft>
                <a:spcPts val="300"/>
              </a:spcAft>
            </a:pP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Sed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persp iciatis unde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om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nis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iste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natus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error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1720043" y="4122770"/>
            <a:ext cx="1297590" cy="500137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 rtl="0">
              <a:lnSpc>
                <a:spcPts val="1300"/>
              </a:lnSpc>
              <a:spcAft>
                <a:spcPts val="200"/>
              </a:spcAft>
            </a:pPr>
            <a:r>
              <a:rPr lang="en-US" sz="1000" dirty="0" smtClean="0">
                <a:solidFill>
                  <a:schemeClr val="tx2"/>
                </a:solidFill>
                <a:latin typeface="Lato Black" pitchFamily="34" charset="0"/>
                <a:ea typeface="Open Sans" pitchFamily="34" charset="0"/>
                <a:cs typeface="Open Sans" pitchFamily="34" charset="0"/>
              </a:rPr>
              <a:t>Research</a:t>
            </a:r>
          </a:p>
          <a:p>
            <a:pPr algn="ctr" rtl="0">
              <a:lnSpc>
                <a:spcPts val="1200"/>
              </a:lnSpc>
              <a:spcAft>
                <a:spcPts val="300"/>
              </a:spcAft>
            </a:pP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Sed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persp iciatis unde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om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nis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iste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natus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error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3955474" y="3791300"/>
            <a:ext cx="1297590" cy="500137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 rtl="0">
              <a:lnSpc>
                <a:spcPts val="1300"/>
              </a:lnSpc>
              <a:spcAft>
                <a:spcPts val="200"/>
              </a:spcAft>
            </a:pPr>
            <a:r>
              <a:rPr lang="en-US" sz="1000" dirty="0" smtClean="0">
                <a:solidFill>
                  <a:schemeClr val="tx2"/>
                </a:solidFill>
                <a:latin typeface="Lato Black" pitchFamily="34" charset="0"/>
                <a:ea typeface="Open Sans" pitchFamily="34" charset="0"/>
                <a:cs typeface="Open Sans" pitchFamily="34" charset="0"/>
              </a:rPr>
              <a:t>Concept</a:t>
            </a:r>
          </a:p>
          <a:p>
            <a:pPr algn="ctr" rtl="0">
              <a:lnSpc>
                <a:spcPts val="1200"/>
              </a:lnSpc>
              <a:spcAft>
                <a:spcPts val="300"/>
              </a:spcAft>
            </a:pP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Sed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persp iciatis unde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om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nis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iste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natus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error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166255" y="3443213"/>
            <a:ext cx="1297590" cy="500137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 rtl="0">
              <a:lnSpc>
                <a:spcPts val="1300"/>
              </a:lnSpc>
              <a:spcAft>
                <a:spcPts val="200"/>
              </a:spcAft>
            </a:pPr>
            <a:r>
              <a:rPr lang="en-US" sz="1000" dirty="0" smtClean="0">
                <a:solidFill>
                  <a:schemeClr val="tx2"/>
                </a:solidFill>
                <a:latin typeface="Lato Black" pitchFamily="34" charset="0"/>
                <a:ea typeface="Open Sans" pitchFamily="34" charset="0"/>
                <a:cs typeface="Open Sans" pitchFamily="34" charset="0"/>
              </a:rPr>
              <a:t>Deliver</a:t>
            </a:r>
          </a:p>
          <a:p>
            <a:pPr algn="ctr" rtl="0">
              <a:lnSpc>
                <a:spcPts val="1200"/>
              </a:lnSpc>
              <a:spcAft>
                <a:spcPts val="300"/>
              </a:spcAft>
            </a:pP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Sed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persp iciatis unde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om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nis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iste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natus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error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7254273" y="2533650"/>
            <a:ext cx="1297590" cy="500137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 rtl="0">
              <a:lnSpc>
                <a:spcPts val="1300"/>
              </a:lnSpc>
              <a:spcAft>
                <a:spcPts val="200"/>
              </a:spcAft>
            </a:pPr>
            <a:r>
              <a:rPr lang="en-US" sz="1000" dirty="0" smtClean="0">
                <a:solidFill>
                  <a:schemeClr val="tx2"/>
                </a:solidFill>
                <a:latin typeface="Lato Black" pitchFamily="34" charset="0"/>
                <a:ea typeface="Open Sans" pitchFamily="34" charset="0"/>
                <a:cs typeface="Open Sans" pitchFamily="34" charset="0"/>
              </a:rPr>
              <a:t>Fire &amp; Launch</a:t>
            </a:r>
          </a:p>
          <a:p>
            <a:pPr algn="ctr" rtl="0">
              <a:lnSpc>
                <a:spcPts val="1200"/>
              </a:lnSpc>
              <a:spcAft>
                <a:spcPts val="300"/>
              </a:spcAft>
            </a:pP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Sed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persp iciatis unde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om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nis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iste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natus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error</a:t>
            </a:r>
          </a:p>
        </p:txBody>
      </p:sp>
      <p:grpSp>
        <p:nvGrpSpPr>
          <p:cNvPr id="100" name="Group 99"/>
          <p:cNvGrpSpPr/>
          <p:nvPr/>
        </p:nvGrpSpPr>
        <p:grpSpPr>
          <a:xfrm rot="10800000">
            <a:off x="2347913" y="3571875"/>
            <a:ext cx="61200" cy="450849"/>
            <a:chOff x="2257425" y="3444870"/>
            <a:chExt cx="61200" cy="450849"/>
          </a:xfrm>
        </p:grpSpPr>
        <p:cxnSp>
          <p:nvCxnSpPr>
            <p:cNvPr id="101" name="Straight Connector 100"/>
            <p:cNvCxnSpPr/>
            <p:nvPr/>
          </p:nvCxnSpPr>
          <p:spPr>
            <a:xfrm rot="5400000">
              <a:off x="2067565" y="3674861"/>
              <a:ext cx="441319" cy="398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Oval 101"/>
            <p:cNvSpPr/>
            <p:nvPr/>
          </p:nvSpPr>
          <p:spPr>
            <a:xfrm>
              <a:off x="2257425" y="3444870"/>
              <a:ext cx="61200" cy="612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</p:grpSp>
      <p:grpSp>
        <p:nvGrpSpPr>
          <p:cNvPr id="103" name="Group 102"/>
          <p:cNvGrpSpPr/>
          <p:nvPr/>
        </p:nvGrpSpPr>
        <p:grpSpPr>
          <a:xfrm rot="10800000">
            <a:off x="4565333" y="3225165"/>
            <a:ext cx="61200" cy="450849"/>
            <a:chOff x="2257425" y="3444870"/>
            <a:chExt cx="61200" cy="450849"/>
          </a:xfrm>
        </p:grpSpPr>
        <p:cxnSp>
          <p:nvCxnSpPr>
            <p:cNvPr id="104" name="Straight Connector 103"/>
            <p:cNvCxnSpPr/>
            <p:nvPr/>
          </p:nvCxnSpPr>
          <p:spPr>
            <a:xfrm rot="5400000">
              <a:off x="2067565" y="3674861"/>
              <a:ext cx="441319" cy="398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Oval 104"/>
            <p:cNvSpPr/>
            <p:nvPr/>
          </p:nvSpPr>
          <p:spPr>
            <a:xfrm>
              <a:off x="2257425" y="3444870"/>
              <a:ext cx="61200" cy="612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</p:grpSp>
      <p:grpSp>
        <p:nvGrpSpPr>
          <p:cNvPr id="106" name="Group 105"/>
          <p:cNvGrpSpPr/>
          <p:nvPr/>
        </p:nvGrpSpPr>
        <p:grpSpPr>
          <a:xfrm rot="10800000">
            <a:off x="6767513" y="2863215"/>
            <a:ext cx="61200" cy="450849"/>
            <a:chOff x="2257425" y="3444870"/>
            <a:chExt cx="61200" cy="450849"/>
          </a:xfrm>
        </p:grpSpPr>
        <p:cxnSp>
          <p:nvCxnSpPr>
            <p:cNvPr id="107" name="Straight Connector 106"/>
            <p:cNvCxnSpPr/>
            <p:nvPr/>
          </p:nvCxnSpPr>
          <p:spPr>
            <a:xfrm rot="5400000">
              <a:off x="2067565" y="3674861"/>
              <a:ext cx="441319" cy="398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Oval 107"/>
            <p:cNvSpPr/>
            <p:nvPr/>
          </p:nvSpPr>
          <p:spPr>
            <a:xfrm>
              <a:off x="2257425" y="3444870"/>
              <a:ext cx="61200" cy="612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</p:grpSp>
      <p:grpSp>
        <p:nvGrpSpPr>
          <p:cNvPr id="109" name="Group 108"/>
          <p:cNvGrpSpPr/>
          <p:nvPr/>
        </p:nvGrpSpPr>
        <p:grpSpPr>
          <a:xfrm rot="10800000">
            <a:off x="7834313" y="1983105"/>
            <a:ext cx="61200" cy="450849"/>
            <a:chOff x="2257425" y="3444870"/>
            <a:chExt cx="61200" cy="450849"/>
          </a:xfrm>
        </p:grpSpPr>
        <p:cxnSp>
          <p:nvCxnSpPr>
            <p:cNvPr id="110" name="Straight Connector 109"/>
            <p:cNvCxnSpPr/>
            <p:nvPr/>
          </p:nvCxnSpPr>
          <p:spPr>
            <a:xfrm rot="5400000">
              <a:off x="2067565" y="3674861"/>
              <a:ext cx="441319" cy="398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Oval 110"/>
            <p:cNvSpPr/>
            <p:nvPr/>
          </p:nvSpPr>
          <p:spPr>
            <a:xfrm>
              <a:off x="2257425" y="3444870"/>
              <a:ext cx="61200" cy="612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1223963" y="3544729"/>
            <a:ext cx="61200" cy="450849"/>
            <a:chOff x="2257425" y="3444870"/>
            <a:chExt cx="61200" cy="450849"/>
          </a:xfrm>
        </p:grpSpPr>
        <p:cxnSp>
          <p:nvCxnSpPr>
            <p:cNvPr id="113" name="Straight Connector 112"/>
            <p:cNvCxnSpPr/>
            <p:nvPr/>
          </p:nvCxnSpPr>
          <p:spPr>
            <a:xfrm rot="5400000">
              <a:off x="2067565" y="3674861"/>
              <a:ext cx="441319" cy="398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Oval 113"/>
            <p:cNvSpPr/>
            <p:nvPr/>
          </p:nvSpPr>
          <p:spPr>
            <a:xfrm>
              <a:off x="2257425" y="3444870"/>
              <a:ext cx="61200" cy="612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3414713" y="3196114"/>
            <a:ext cx="61200" cy="450849"/>
            <a:chOff x="2257425" y="3444870"/>
            <a:chExt cx="61200" cy="450849"/>
          </a:xfrm>
        </p:grpSpPr>
        <p:cxnSp>
          <p:nvCxnSpPr>
            <p:cNvPr id="116" name="Straight Connector 115"/>
            <p:cNvCxnSpPr/>
            <p:nvPr/>
          </p:nvCxnSpPr>
          <p:spPr>
            <a:xfrm rot="5400000">
              <a:off x="2067565" y="3674861"/>
              <a:ext cx="441319" cy="398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Oval 116"/>
            <p:cNvSpPr/>
            <p:nvPr/>
          </p:nvSpPr>
          <p:spPr>
            <a:xfrm>
              <a:off x="2257425" y="3444870"/>
              <a:ext cx="61200" cy="612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5618163" y="2840975"/>
            <a:ext cx="61200" cy="450849"/>
            <a:chOff x="2257425" y="3444870"/>
            <a:chExt cx="61200" cy="450849"/>
          </a:xfrm>
        </p:grpSpPr>
        <p:cxnSp>
          <p:nvCxnSpPr>
            <p:cNvPr id="119" name="Straight Connector 118"/>
            <p:cNvCxnSpPr/>
            <p:nvPr/>
          </p:nvCxnSpPr>
          <p:spPr>
            <a:xfrm rot="5400000">
              <a:off x="2067565" y="3674861"/>
              <a:ext cx="441319" cy="398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Oval 119"/>
            <p:cNvSpPr/>
            <p:nvPr/>
          </p:nvSpPr>
          <p:spPr>
            <a:xfrm>
              <a:off x="2257425" y="3444870"/>
              <a:ext cx="61200" cy="612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6516556" y="2266950"/>
            <a:ext cx="533400" cy="533400"/>
            <a:chOff x="6516556" y="2266950"/>
            <a:chExt cx="533400" cy="533400"/>
          </a:xfrm>
        </p:grpSpPr>
        <p:sp>
          <p:nvSpPr>
            <p:cNvPr id="30" name="Oval 29"/>
            <p:cNvSpPr/>
            <p:nvPr/>
          </p:nvSpPr>
          <p:spPr>
            <a:xfrm>
              <a:off x="6516556" y="2266950"/>
              <a:ext cx="533400" cy="533400"/>
            </a:xfrm>
            <a:prstGeom prst="ellipse">
              <a:avLst/>
            </a:prstGeom>
            <a:solidFill>
              <a:schemeClr val="accent6"/>
            </a:solidFill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21" name="Freeform 24"/>
            <p:cNvSpPr>
              <a:spLocks/>
            </p:cNvSpPr>
            <p:nvPr/>
          </p:nvSpPr>
          <p:spPr bwMode="auto">
            <a:xfrm>
              <a:off x="6675525" y="2423122"/>
              <a:ext cx="242076" cy="229819"/>
            </a:xfrm>
            <a:custGeom>
              <a:avLst/>
              <a:gdLst>
                <a:gd name="T0" fmla="*/ 85 w 319"/>
                <a:gd name="T1" fmla="*/ 299 h 299"/>
                <a:gd name="T2" fmla="*/ 117 w 319"/>
                <a:gd name="T3" fmla="*/ 299 h 299"/>
                <a:gd name="T4" fmla="*/ 189 w 319"/>
                <a:gd name="T5" fmla="*/ 172 h 299"/>
                <a:gd name="T6" fmla="*/ 271 w 319"/>
                <a:gd name="T7" fmla="*/ 172 h 299"/>
                <a:gd name="T8" fmla="*/ 271 w 319"/>
                <a:gd name="T9" fmla="*/ 172 h 299"/>
                <a:gd name="T10" fmla="*/ 279 w 319"/>
                <a:gd name="T11" fmla="*/ 172 h 299"/>
                <a:gd name="T12" fmla="*/ 286 w 319"/>
                <a:gd name="T13" fmla="*/ 171 h 299"/>
                <a:gd name="T14" fmla="*/ 295 w 319"/>
                <a:gd name="T15" fmla="*/ 169 h 299"/>
                <a:gd name="T16" fmla="*/ 303 w 319"/>
                <a:gd name="T17" fmla="*/ 167 h 299"/>
                <a:gd name="T18" fmla="*/ 312 w 319"/>
                <a:gd name="T19" fmla="*/ 163 h 299"/>
                <a:gd name="T20" fmla="*/ 315 w 319"/>
                <a:gd name="T21" fmla="*/ 159 h 299"/>
                <a:gd name="T22" fmla="*/ 317 w 319"/>
                <a:gd name="T23" fmla="*/ 157 h 299"/>
                <a:gd name="T24" fmla="*/ 319 w 319"/>
                <a:gd name="T25" fmla="*/ 153 h 299"/>
                <a:gd name="T26" fmla="*/ 319 w 319"/>
                <a:gd name="T27" fmla="*/ 149 h 299"/>
                <a:gd name="T28" fmla="*/ 319 w 319"/>
                <a:gd name="T29" fmla="*/ 149 h 299"/>
                <a:gd name="T30" fmla="*/ 319 w 319"/>
                <a:gd name="T31" fmla="*/ 146 h 299"/>
                <a:gd name="T32" fmla="*/ 317 w 319"/>
                <a:gd name="T33" fmla="*/ 142 h 299"/>
                <a:gd name="T34" fmla="*/ 315 w 319"/>
                <a:gd name="T35" fmla="*/ 139 h 299"/>
                <a:gd name="T36" fmla="*/ 312 w 319"/>
                <a:gd name="T37" fmla="*/ 137 h 299"/>
                <a:gd name="T38" fmla="*/ 303 w 319"/>
                <a:gd name="T39" fmla="*/ 133 h 299"/>
                <a:gd name="T40" fmla="*/ 295 w 319"/>
                <a:gd name="T41" fmla="*/ 130 h 299"/>
                <a:gd name="T42" fmla="*/ 286 w 319"/>
                <a:gd name="T43" fmla="*/ 128 h 299"/>
                <a:gd name="T44" fmla="*/ 279 w 319"/>
                <a:gd name="T45" fmla="*/ 127 h 299"/>
                <a:gd name="T46" fmla="*/ 271 w 319"/>
                <a:gd name="T47" fmla="*/ 127 h 299"/>
                <a:gd name="T48" fmla="*/ 189 w 319"/>
                <a:gd name="T49" fmla="*/ 127 h 299"/>
                <a:gd name="T50" fmla="*/ 117 w 319"/>
                <a:gd name="T51" fmla="*/ 0 h 299"/>
                <a:gd name="T52" fmla="*/ 85 w 319"/>
                <a:gd name="T53" fmla="*/ 0 h 299"/>
                <a:gd name="T54" fmla="*/ 126 w 319"/>
                <a:gd name="T55" fmla="*/ 127 h 299"/>
                <a:gd name="T56" fmla="*/ 68 w 319"/>
                <a:gd name="T57" fmla="*/ 127 h 299"/>
                <a:gd name="T58" fmla="*/ 32 w 319"/>
                <a:gd name="T59" fmla="*/ 95 h 299"/>
                <a:gd name="T60" fmla="*/ 0 w 319"/>
                <a:gd name="T61" fmla="*/ 95 h 299"/>
                <a:gd name="T62" fmla="*/ 26 w 319"/>
                <a:gd name="T63" fmla="*/ 149 h 299"/>
                <a:gd name="T64" fmla="*/ 0 w 319"/>
                <a:gd name="T65" fmla="*/ 204 h 299"/>
                <a:gd name="T66" fmla="*/ 32 w 319"/>
                <a:gd name="T67" fmla="*/ 204 h 299"/>
                <a:gd name="T68" fmla="*/ 68 w 319"/>
                <a:gd name="T69" fmla="*/ 172 h 299"/>
                <a:gd name="T70" fmla="*/ 126 w 319"/>
                <a:gd name="T71" fmla="*/ 172 h 299"/>
                <a:gd name="T72" fmla="*/ 85 w 319"/>
                <a:gd name="T73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19" h="299">
                  <a:moveTo>
                    <a:pt x="85" y="299"/>
                  </a:moveTo>
                  <a:lnTo>
                    <a:pt x="117" y="299"/>
                  </a:lnTo>
                  <a:lnTo>
                    <a:pt x="189" y="172"/>
                  </a:lnTo>
                  <a:lnTo>
                    <a:pt x="271" y="172"/>
                  </a:lnTo>
                  <a:lnTo>
                    <a:pt x="271" y="172"/>
                  </a:lnTo>
                  <a:lnTo>
                    <a:pt x="279" y="172"/>
                  </a:lnTo>
                  <a:lnTo>
                    <a:pt x="286" y="171"/>
                  </a:lnTo>
                  <a:lnTo>
                    <a:pt x="295" y="169"/>
                  </a:lnTo>
                  <a:lnTo>
                    <a:pt x="303" y="167"/>
                  </a:lnTo>
                  <a:lnTo>
                    <a:pt x="312" y="163"/>
                  </a:lnTo>
                  <a:lnTo>
                    <a:pt x="315" y="159"/>
                  </a:lnTo>
                  <a:lnTo>
                    <a:pt x="317" y="157"/>
                  </a:lnTo>
                  <a:lnTo>
                    <a:pt x="319" y="153"/>
                  </a:lnTo>
                  <a:lnTo>
                    <a:pt x="319" y="149"/>
                  </a:lnTo>
                  <a:lnTo>
                    <a:pt x="319" y="149"/>
                  </a:lnTo>
                  <a:lnTo>
                    <a:pt x="319" y="146"/>
                  </a:lnTo>
                  <a:lnTo>
                    <a:pt x="317" y="142"/>
                  </a:lnTo>
                  <a:lnTo>
                    <a:pt x="315" y="139"/>
                  </a:lnTo>
                  <a:lnTo>
                    <a:pt x="312" y="137"/>
                  </a:lnTo>
                  <a:lnTo>
                    <a:pt x="303" y="133"/>
                  </a:lnTo>
                  <a:lnTo>
                    <a:pt x="295" y="130"/>
                  </a:lnTo>
                  <a:lnTo>
                    <a:pt x="286" y="128"/>
                  </a:lnTo>
                  <a:lnTo>
                    <a:pt x="279" y="127"/>
                  </a:lnTo>
                  <a:lnTo>
                    <a:pt x="271" y="127"/>
                  </a:lnTo>
                  <a:lnTo>
                    <a:pt x="189" y="127"/>
                  </a:lnTo>
                  <a:lnTo>
                    <a:pt x="117" y="0"/>
                  </a:lnTo>
                  <a:lnTo>
                    <a:pt x="85" y="0"/>
                  </a:lnTo>
                  <a:lnTo>
                    <a:pt x="126" y="127"/>
                  </a:lnTo>
                  <a:lnTo>
                    <a:pt x="68" y="127"/>
                  </a:lnTo>
                  <a:lnTo>
                    <a:pt x="32" y="95"/>
                  </a:lnTo>
                  <a:lnTo>
                    <a:pt x="0" y="95"/>
                  </a:lnTo>
                  <a:lnTo>
                    <a:pt x="26" y="149"/>
                  </a:lnTo>
                  <a:lnTo>
                    <a:pt x="0" y="204"/>
                  </a:lnTo>
                  <a:lnTo>
                    <a:pt x="32" y="204"/>
                  </a:lnTo>
                  <a:lnTo>
                    <a:pt x="68" y="172"/>
                  </a:lnTo>
                  <a:lnTo>
                    <a:pt x="126" y="172"/>
                  </a:lnTo>
                  <a:lnTo>
                    <a:pt x="85" y="29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019044" y="4073525"/>
            <a:ext cx="533400" cy="533400"/>
            <a:chOff x="1019044" y="4073525"/>
            <a:chExt cx="533400" cy="533400"/>
          </a:xfrm>
        </p:grpSpPr>
        <p:sp>
          <p:nvSpPr>
            <p:cNvPr id="25" name="Oval 24"/>
            <p:cNvSpPr/>
            <p:nvPr/>
          </p:nvSpPr>
          <p:spPr>
            <a:xfrm>
              <a:off x="1019044" y="4073525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22" name="Freeform 54"/>
            <p:cNvSpPr>
              <a:spLocks noEditPoints="1"/>
            </p:cNvSpPr>
            <p:nvPr/>
          </p:nvSpPr>
          <p:spPr bwMode="auto">
            <a:xfrm>
              <a:off x="1157086" y="4227358"/>
              <a:ext cx="245139" cy="217562"/>
            </a:xfrm>
            <a:custGeom>
              <a:avLst/>
              <a:gdLst>
                <a:gd name="T0" fmla="*/ 93 w 318"/>
                <a:gd name="T1" fmla="*/ 80 h 287"/>
                <a:gd name="T2" fmla="*/ 32 w 318"/>
                <a:gd name="T3" fmla="*/ 80 h 287"/>
                <a:gd name="T4" fmla="*/ 19 w 318"/>
                <a:gd name="T5" fmla="*/ 82 h 287"/>
                <a:gd name="T6" fmla="*/ 9 w 318"/>
                <a:gd name="T7" fmla="*/ 89 h 287"/>
                <a:gd name="T8" fmla="*/ 3 w 318"/>
                <a:gd name="T9" fmla="*/ 98 h 287"/>
                <a:gd name="T10" fmla="*/ 0 w 318"/>
                <a:gd name="T11" fmla="*/ 111 h 287"/>
                <a:gd name="T12" fmla="*/ 0 w 318"/>
                <a:gd name="T13" fmla="*/ 207 h 287"/>
                <a:gd name="T14" fmla="*/ 3 w 318"/>
                <a:gd name="T15" fmla="*/ 219 h 287"/>
                <a:gd name="T16" fmla="*/ 9 w 318"/>
                <a:gd name="T17" fmla="*/ 230 h 287"/>
                <a:gd name="T18" fmla="*/ 19 w 318"/>
                <a:gd name="T19" fmla="*/ 236 h 287"/>
                <a:gd name="T20" fmla="*/ 32 w 318"/>
                <a:gd name="T21" fmla="*/ 239 h 287"/>
                <a:gd name="T22" fmla="*/ 47 w 318"/>
                <a:gd name="T23" fmla="*/ 287 h 287"/>
                <a:gd name="T24" fmla="*/ 176 w 318"/>
                <a:gd name="T25" fmla="*/ 239 h 287"/>
                <a:gd name="T26" fmla="*/ 182 w 318"/>
                <a:gd name="T27" fmla="*/ 238 h 287"/>
                <a:gd name="T28" fmla="*/ 193 w 318"/>
                <a:gd name="T29" fmla="*/ 233 h 287"/>
                <a:gd name="T30" fmla="*/ 201 w 318"/>
                <a:gd name="T31" fmla="*/ 224 h 287"/>
                <a:gd name="T32" fmla="*/ 207 w 318"/>
                <a:gd name="T33" fmla="*/ 213 h 287"/>
                <a:gd name="T34" fmla="*/ 207 w 318"/>
                <a:gd name="T35" fmla="*/ 178 h 287"/>
                <a:gd name="T36" fmla="*/ 203 w 318"/>
                <a:gd name="T37" fmla="*/ 178 h 287"/>
                <a:gd name="T38" fmla="*/ 286 w 318"/>
                <a:gd name="T39" fmla="*/ 0 h 287"/>
                <a:gd name="T40" fmla="*/ 143 w 318"/>
                <a:gd name="T41" fmla="*/ 0 h 287"/>
                <a:gd name="T42" fmla="*/ 131 w 318"/>
                <a:gd name="T43" fmla="*/ 2 h 287"/>
                <a:gd name="T44" fmla="*/ 121 w 318"/>
                <a:gd name="T45" fmla="*/ 9 h 287"/>
                <a:gd name="T46" fmla="*/ 113 w 318"/>
                <a:gd name="T47" fmla="*/ 19 h 287"/>
                <a:gd name="T48" fmla="*/ 111 w 318"/>
                <a:gd name="T49" fmla="*/ 31 h 287"/>
                <a:gd name="T50" fmla="*/ 223 w 318"/>
                <a:gd name="T51" fmla="*/ 159 h 287"/>
                <a:gd name="T52" fmla="*/ 271 w 318"/>
                <a:gd name="T53" fmla="*/ 159 h 287"/>
                <a:gd name="T54" fmla="*/ 286 w 318"/>
                <a:gd name="T55" fmla="*/ 159 h 287"/>
                <a:gd name="T56" fmla="*/ 299 w 318"/>
                <a:gd name="T57" fmla="*/ 156 h 287"/>
                <a:gd name="T58" fmla="*/ 309 w 318"/>
                <a:gd name="T59" fmla="*/ 150 h 287"/>
                <a:gd name="T60" fmla="*/ 316 w 318"/>
                <a:gd name="T61" fmla="*/ 140 h 287"/>
                <a:gd name="T62" fmla="*/ 318 w 318"/>
                <a:gd name="T63" fmla="*/ 127 h 287"/>
                <a:gd name="T64" fmla="*/ 318 w 318"/>
                <a:gd name="T65" fmla="*/ 31 h 287"/>
                <a:gd name="T66" fmla="*/ 316 w 318"/>
                <a:gd name="T67" fmla="*/ 19 h 287"/>
                <a:gd name="T68" fmla="*/ 309 w 318"/>
                <a:gd name="T69" fmla="*/ 9 h 287"/>
                <a:gd name="T70" fmla="*/ 299 w 318"/>
                <a:gd name="T71" fmla="*/ 2 h 287"/>
                <a:gd name="T72" fmla="*/ 286 w 318"/>
                <a:gd name="T73" fmla="*/ 0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18" h="287">
                  <a:moveTo>
                    <a:pt x="93" y="178"/>
                  </a:moveTo>
                  <a:lnTo>
                    <a:pt x="93" y="80"/>
                  </a:lnTo>
                  <a:lnTo>
                    <a:pt x="32" y="80"/>
                  </a:lnTo>
                  <a:lnTo>
                    <a:pt x="32" y="80"/>
                  </a:lnTo>
                  <a:lnTo>
                    <a:pt x="26" y="80"/>
                  </a:lnTo>
                  <a:lnTo>
                    <a:pt x="19" y="82"/>
                  </a:lnTo>
                  <a:lnTo>
                    <a:pt x="14" y="85"/>
                  </a:lnTo>
                  <a:lnTo>
                    <a:pt x="9" y="89"/>
                  </a:lnTo>
                  <a:lnTo>
                    <a:pt x="5" y="93"/>
                  </a:lnTo>
                  <a:lnTo>
                    <a:pt x="3" y="98"/>
                  </a:lnTo>
                  <a:lnTo>
                    <a:pt x="1" y="104"/>
                  </a:lnTo>
                  <a:lnTo>
                    <a:pt x="0" y="111"/>
                  </a:lnTo>
                  <a:lnTo>
                    <a:pt x="0" y="207"/>
                  </a:lnTo>
                  <a:lnTo>
                    <a:pt x="0" y="207"/>
                  </a:lnTo>
                  <a:lnTo>
                    <a:pt x="1" y="213"/>
                  </a:lnTo>
                  <a:lnTo>
                    <a:pt x="3" y="219"/>
                  </a:lnTo>
                  <a:lnTo>
                    <a:pt x="5" y="224"/>
                  </a:lnTo>
                  <a:lnTo>
                    <a:pt x="9" y="230"/>
                  </a:lnTo>
                  <a:lnTo>
                    <a:pt x="14" y="233"/>
                  </a:lnTo>
                  <a:lnTo>
                    <a:pt x="19" y="236"/>
                  </a:lnTo>
                  <a:lnTo>
                    <a:pt x="26" y="238"/>
                  </a:lnTo>
                  <a:lnTo>
                    <a:pt x="32" y="239"/>
                  </a:lnTo>
                  <a:lnTo>
                    <a:pt x="47" y="239"/>
                  </a:lnTo>
                  <a:lnTo>
                    <a:pt x="47" y="287"/>
                  </a:lnTo>
                  <a:lnTo>
                    <a:pt x="96" y="239"/>
                  </a:lnTo>
                  <a:lnTo>
                    <a:pt x="176" y="239"/>
                  </a:lnTo>
                  <a:lnTo>
                    <a:pt x="176" y="239"/>
                  </a:lnTo>
                  <a:lnTo>
                    <a:pt x="182" y="238"/>
                  </a:lnTo>
                  <a:lnTo>
                    <a:pt x="188" y="236"/>
                  </a:lnTo>
                  <a:lnTo>
                    <a:pt x="193" y="233"/>
                  </a:lnTo>
                  <a:lnTo>
                    <a:pt x="197" y="230"/>
                  </a:lnTo>
                  <a:lnTo>
                    <a:pt x="201" y="224"/>
                  </a:lnTo>
                  <a:lnTo>
                    <a:pt x="205" y="219"/>
                  </a:lnTo>
                  <a:lnTo>
                    <a:pt x="207" y="213"/>
                  </a:lnTo>
                  <a:lnTo>
                    <a:pt x="207" y="207"/>
                  </a:lnTo>
                  <a:lnTo>
                    <a:pt x="207" y="178"/>
                  </a:lnTo>
                  <a:lnTo>
                    <a:pt x="207" y="178"/>
                  </a:lnTo>
                  <a:lnTo>
                    <a:pt x="203" y="178"/>
                  </a:lnTo>
                  <a:lnTo>
                    <a:pt x="93" y="178"/>
                  </a:lnTo>
                  <a:close/>
                  <a:moveTo>
                    <a:pt x="286" y="0"/>
                  </a:moveTo>
                  <a:lnTo>
                    <a:pt x="143" y="0"/>
                  </a:lnTo>
                  <a:lnTo>
                    <a:pt x="143" y="0"/>
                  </a:lnTo>
                  <a:lnTo>
                    <a:pt x="137" y="0"/>
                  </a:lnTo>
                  <a:lnTo>
                    <a:pt x="131" y="2"/>
                  </a:lnTo>
                  <a:lnTo>
                    <a:pt x="126" y="5"/>
                  </a:lnTo>
                  <a:lnTo>
                    <a:pt x="121" y="9"/>
                  </a:lnTo>
                  <a:lnTo>
                    <a:pt x="117" y="13"/>
                  </a:lnTo>
                  <a:lnTo>
                    <a:pt x="113" y="19"/>
                  </a:lnTo>
                  <a:lnTo>
                    <a:pt x="112" y="25"/>
                  </a:lnTo>
                  <a:lnTo>
                    <a:pt x="111" y="31"/>
                  </a:lnTo>
                  <a:lnTo>
                    <a:pt x="111" y="159"/>
                  </a:lnTo>
                  <a:lnTo>
                    <a:pt x="223" y="159"/>
                  </a:lnTo>
                  <a:lnTo>
                    <a:pt x="271" y="207"/>
                  </a:lnTo>
                  <a:lnTo>
                    <a:pt x="271" y="159"/>
                  </a:lnTo>
                  <a:lnTo>
                    <a:pt x="286" y="159"/>
                  </a:lnTo>
                  <a:lnTo>
                    <a:pt x="286" y="159"/>
                  </a:lnTo>
                  <a:lnTo>
                    <a:pt x="293" y="158"/>
                  </a:lnTo>
                  <a:lnTo>
                    <a:pt x="299" y="156"/>
                  </a:lnTo>
                  <a:lnTo>
                    <a:pt x="305" y="153"/>
                  </a:lnTo>
                  <a:lnTo>
                    <a:pt x="309" y="150"/>
                  </a:lnTo>
                  <a:lnTo>
                    <a:pt x="313" y="145"/>
                  </a:lnTo>
                  <a:lnTo>
                    <a:pt x="316" y="140"/>
                  </a:lnTo>
                  <a:lnTo>
                    <a:pt x="318" y="133"/>
                  </a:lnTo>
                  <a:lnTo>
                    <a:pt x="318" y="127"/>
                  </a:lnTo>
                  <a:lnTo>
                    <a:pt x="318" y="31"/>
                  </a:lnTo>
                  <a:lnTo>
                    <a:pt x="318" y="31"/>
                  </a:lnTo>
                  <a:lnTo>
                    <a:pt x="318" y="25"/>
                  </a:lnTo>
                  <a:lnTo>
                    <a:pt x="316" y="19"/>
                  </a:lnTo>
                  <a:lnTo>
                    <a:pt x="313" y="13"/>
                  </a:lnTo>
                  <a:lnTo>
                    <a:pt x="309" y="9"/>
                  </a:lnTo>
                  <a:lnTo>
                    <a:pt x="305" y="5"/>
                  </a:lnTo>
                  <a:lnTo>
                    <a:pt x="299" y="2"/>
                  </a:lnTo>
                  <a:lnTo>
                    <a:pt x="293" y="0"/>
                  </a:lnTo>
                  <a:lnTo>
                    <a:pt x="286" y="0"/>
                  </a:lnTo>
                  <a:lnTo>
                    <a:pt x="2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118546" y="2989580"/>
            <a:ext cx="533400" cy="533400"/>
            <a:chOff x="2118546" y="2989580"/>
            <a:chExt cx="533400" cy="533400"/>
          </a:xfrm>
        </p:grpSpPr>
        <p:sp>
          <p:nvSpPr>
            <p:cNvPr id="26" name="Oval 25"/>
            <p:cNvSpPr/>
            <p:nvPr/>
          </p:nvSpPr>
          <p:spPr>
            <a:xfrm>
              <a:off x="2118546" y="2989580"/>
              <a:ext cx="533400" cy="533400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23" name="Freeform 60"/>
            <p:cNvSpPr>
              <a:spLocks noEditPoints="1"/>
            </p:cNvSpPr>
            <p:nvPr/>
          </p:nvSpPr>
          <p:spPr bwMode="auto">
            <a:xfrm>
              <a:off x="2273878" y="3136428"/>
              <a:ext cx="193048" cy="193048"/>
            </a:xfrm>
            <a:custGeom>
              <a:avLst/>
              <a:gdLst>
                <a:gd name="T0" fmla="*/ 186 w 251"/>
                <a:gd name="T1" fmla="*/ 152 h 251"/>
                <a:gd name="T2" fmla="*/ 200 w 251"/>
                <a:gd name="T3" fmla="*/ 114 h 251"/>
                <a:gd name="T4" fmla="*/ 200 w 251"/>
                <a:gd name="T5" fmla="*/ 91 h 251"/>
                <a:gd name="T6" fmla="*/ 192 w 251"/>
                <a:gd name="T7" fmla="*/ 62 h 251"/>
                <a:gd name="T8" fmla="*/ 177 w 251"/>
                <a:gd name="T9" fmla="*/ 37 h 251"/>
                <a:gd name="T10" fmla="*/ 154 w 251"/>
                <a:gd name="T11" fmla="*/ 17 h 251"/>
                <a:gd name="T12" fmla="*/ 128 w 251"/>
                <a:gd name="T13" fmla="*/ 4 h 251"/>
                <a:gd name="T14" fmla="*/ 98 w 251"/>
                <a:gd name="T15" fmla="*/ 0 h 251"/>
                <a:gd name="T16" fmla="*/ 78 w 251"/>
                <a:gd name="T17" fmla="*/ 2 h 251"/>
                <a:gd name="T18" fmla="*/ 52 w 251"/>
                <a:gd name="T19" fmla="*/ 11 h 251"/>
                <a:gd name="T20" fmla="*/ 29 w 251"/>
                <a:gd name="T21" fmla="*/ 28 h 251"/>
                <a:gd name="T22" fmla="*/ 11 w 251"/>
                <a:gd name="T23" fmla="*/ 50 h 251"/>
                <a:gd name="T24" fmla="*/ 2 w 251"/>
                <a:gd name="T25" fmla="*/ 78 h 251"/>
                <a:gd name="T26" fmla="*/ 0 w 251"/>
                <a:gd name="T27" fmla="*/ 98 h 251"/>
                <a:gd name="T28" fmla="*/ 5 w 251"/>
                <a:gd name="T29" fmla="*/ 127 h 251"/>
                <a:gd name="T30" fmla="*/ 17 w 251"/>
                <a:gd name="T31" fmla="*/ 154 h 251"/>
                <a:gd name="T32" fmla="*/ 37 w 251"/>
                <a:gd name="T33" fmla="*/ 175 h 251"/>
                <a:gd name="T34" fmla="*/ 63 w 251"/>
                <a:gd name="T35" fmla="*/ 191 h 251"/>
                <a:gd name="T36" fmla="*/ 91 w 251"/>
                <a:gd name="T37" fmla="*/ 199 h 251"/>
                <a:gd name="T38" fmla="*/ 115 w 251"/>
                <a:gd name="T39" fmla="*/ 198 h 251"/>
                <a:gd name="T40" fmla="*/ 151 w 251"/>
                <a:gd name="T41" fmla="*/ 186 h 251"/>
                <a:gd name="T42" fmla="*/ 214 w 251"/>
                <a:gd name="T43" fmla="*/ 248 h 251"/>
                <a:gd name="T44" fmla="*/ 228 w 251"/>
                <a:gd name="T45" fmla="*/ 250 h 251"/>
                <a:gd name="T46" fmla="*/ 248 w 251"/>
                <a:gd name="T47" fmla="*/ 231 h 251"/>
                <a:gd name="T48" fmla="*/ 251 w 251"/>
                <a:gd name="T49" fmla="*/ 227 h 251"/>
                <a:gd name="T50" fmla="*/ 249 w 251"/>
                <a:gd name="T51" fmla="*/ 217 h 251"/>
                <a:gd name="T52" fmla="*/ 30 w 251"/>
                <a:gd name="T53" fmla="*/ 98 h 251"/>
                <a:gd name="T54" fmla="*/ 32 w 251"/>
                <a:gd name="T55" fmla="*/ 84 h 251"/>
                <a:gd name="T56" fmla="*/ 38 w 251"/>
                <a:gd name="T57" fmla="*/ 65 h 251"/>
                <a:gd name="T58" fmla="*/ 51 w 251"/>
                <a:gd name="T59" fmla="*/ 49 h 251"/>
                <a:gd name="T60" fmla="*/ 66 w 251"/>
                <a:gd name="T61" fmla="*/ 38 h 251"/>
                <a:gd name="T62" fmla="*/ 85 w 251"/>
                <a:gd name="T63" fmla="*/ 31 h 251"/>
                <a:gd name="T64" fmla="*/ 98 w 251"/>
                <a:gd name="T65" fmla="*/ 30 h 251"/>
                <a:gd name="T66" fmla="*/ 119 w 251"/>
                <a:gd name="T67" fmla="*/ 33 h 251"/>
                <a:gd name="T68" fmla="*/ 137 w 251"/>
                <a:gd name="T69" fmla="*/ 42 h 251"/>
                <a:gd name="T70" fmla="*/ 153 w 251"/>
                <a:gd name="T71" fmla="*/ 57 h 251"/>
                <a:gd name="T72" fmla="*/ 164 w 251"/>
                <a:gd name="T73" fmla="*/ 74 h 251"/>
                <a:gd name="T74" fmla="*/ 170 w 251"/>
                <a:gd name="T75" fmla="*/ 94 h 251"/>
                <a:gd name="T76" fmla="*/ 170 w 251"/>
                <a:gd name="T77" fmla="*/ 108 h 251"/>
                <a:gd name="T78" fmla="*/ 164 w 251"/>
                <a:gd name="T79" fmla="*/ 127 h 251"/>
                <a:gd name="T80" fmla="*/ 154 w 251"/>
                <a:gd name="T81" fmla="*/ 144 h 251"/>
                <a:gd name="T82" fmla="*/ 140 w 251"/>
                <a:gd name="T83" fmla="*/ 157 h 251"/>
                <a:gd name="T84" fmla="*/ 122 w 251"/>
                <a:gd name="T85" fmla="*/ 166 h 251"/>
                <a:gd name="T86" fmla="*/ 101 w 251"/>
                <a:gd name="T87" fmla="*/ 169 h 251"/>
                <a:gd name="T88" fmla="*/ 88 w 251"/>
                <a:gd name="T89" fmla="*/ 167 h 251"/>
                <a:gd name="T90" fmla="*/ 68 w 251"/>
                <a:gd name="T91" fmla="*/ 160 h 251"/>
                <a:gd name="T92" fmla="*/ 52 w 251"/>
                <a:gd name="T93" fmla="*/ 148 h 251"/>
                <a:gd name="T94" fmla="*/ 39 w 251"/>
                <a:gd name="T95" fmla="*/ 131 h 251"/>
                <a:gd name="T96" fmla="*/ 32 w 251"/>
                <a:gd name="T97" fmla="*/ 111 h 251"/>
                <a:gd name="T98" fmla="*/ 30 w 251"/>
                <a:gd name="T99" fmla="*/ 98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51" h="251">
                  <a:moveTo>
                    <a:pt x="246" y="212"/>
                  </a:moveTo>
                  <a:lnTo>
                    <a:pt x="186" y="152"/>
                  </a:lnTo>
                  <a:lnTo>
                    <a:pt x="186" y="152"/>
                  </a:lnTo>
                  <a:lnTo>
                    <a:pt x="192" y="140"/>
                  </a:lnTo>
                  <a:lnTo>
                    <a:pt x="196" y="128"/>
                  </a:lnTo>
                  <a:lnTo>
                    <a:pt x="200" y="114"/>
                  </a:lnTo>
                  <a:lnTo>
                    <a:pt x="200" y="101"/>
                  </a:lnTo>
                  <a:lnTo>
                    <a:pt x="200" y="101"/>
                  </a:lnTo>
                  <a:lnTo>
                    <a:pt x="200" y="91"/>
                  </a:lnTo>
                  <a:lnTo>
                    <a:pt x="197" y="80"/>
                  </a:lnTo>
                  <a:lnTo>
                    <a:pt x="195" y="71"/>
                  </a:lnTo>
                  <a:lnTo>
                    <a:pt x="192" y="62"/>
                  </a:lnTo>
                  <a:lnTo>
                    <a:pt x="187" y="53"/>
                  </a:lnTo>
                  <a:lnTo>
                    <a:pt x="182" y="45"/>
                  </a:lnTo>
                  <a:lnTo>
                    <a:pt x="177" y="37"/>
                  </a:lnTo>
                  <a:lnTo>
                    <a:pt x="170" y="30"/>
                  </a:lnTo>
                  <a:lnTo>
                    <a:pt x="162" y="23"/>
                  </a:lnTo>
                  <a:lnTo>
                    <a:pt x="154" y="17"/>
                  </a:lnTo>
                  <a:lnTo>
                    <a:pt x="146" y="12"/>
                  </a:lnTo>
                  <a:lnTo>
                    <a:pt x="137" y="8"/>
                  </a:lnTo>
                  <a:lnTo>
                    <a:pt x="128" y="4"/>
                  </a:lnTo>
                  <a:lnTo>
                    <a:pt x="119" y="2"/>
                  </a:lnTo>
                  <a:lnTo>
                    <a:pt x="108" y="0"/>
                  </a:lnTo>
                  <a:lnTo>
                    <a:pt x="98" y="0"/>
                  </a:lnTo>
                  <a:lnTo>
                    <a:pt x="98" y="0"/>
                  </a:lnTo>
                  <a:lnTo>
                    <a:pt x="89" y="0"/>
                  </a:lnTo>
                  <a:lnTo>
                    <a:pt x="78" y="2"/>
                  </a:lnTo>
                  <a:lnTo>
                    <a:pt x="69" y="4"/>
                  </a:lnTo>
                  <a:lnTo>
                    <a:pt x="60" y="7"/>
                  </a:lnTo>
                  <a:lnTo>
                    <a:pt x="52" y="11"/>
                  </a:lnTo>
                  <a:lnTo>
                    <a:pt x="43" y="16"/>
                  </a:lnTo>
                  <a:lnTo>
                    <a:pt x="36" y="21"/>
                  </a:lnTo>
                  <a:lnTo>
                    <a:pt x="29" y="28"/>
                  </a:lnTo>
                  <a:lnTo>
                    <a:pt x="23" y="35"/>
                  </a:lnTo>
                  <a:lnTo>
                    <a:pt x="16" y="43"/>
                  </a:lnTo>
                  <a:lnTo>
                    <a:pt x="11" y="50"/>
                  </a:lnTo>
                  <a:lnTo>
                    <a:pt x="7" y="60"/>
                  </a:lnTo>
                  <a:lnTo>
                    <a:pt x="4" y="69"/>
                  </a:lnTo>
                  <a:lnTo>
                    <a:pt x="2" y="78"/>
                  </a:lnTo>
                  <a:lnTo>
                    <a:pt x="0" y="88"/>
                  </a:lnTo>
                  <a:lnTo>
                    <a:pt x="0" y="98"/>
                  </a:lnTo>
                  <a:lnTo>
                    <a:pt x="0" y="98"/>
                  </a:lnTo>
                  <a:lnTo>
                    <a:pt x="0" y="108"/>
                  </a:lnTo>
                  <a:lnTo>
                    <a:pt x="2" y="118"/>
                  </a:lnTo>
                  <a:lnTo>
                    <a:pt x="5" y="127"/>
                  </a:lnTo>
                  <a:lnTo>
                    <a:pt x="8" y="136"/>
                  </a:lnTo>
                  <a:lnTo>
                    <a:pt x="12" y="145"/>
                  </a:lnTo>
                  <a:lnTo>
                    <a:pt x="17" y="154"/>
                  </a:lnTo>
                  <a:lnTo>
                    <a:pt x="24" y="162"/>
                  </a:lnTo>
                  <a:lnTo>
                    <a:pt x="30" y="169"/>
                  </a:lnTo>
                  <a:lnTo>
                    <a:pt x="37" y="175"/>
                  </a:lnTo>
                  <a:lnTo>
                    <a:pt x="45" y="182"/>
                  </a:lnTo>
                  <a:lnTo>
                    <a:pt x="54" y="187"/>
                  </a:lnTo>
                  <a:lnTo>
                    <a:pt x="63" y="191"/>
                  </a:lnTo>
                  <a:lnTo>
                    <a:pt x="72" y="195"/>
                  </a:lnTo>
                  <a:lnTo>
                    <a:pt x="82" y="197"/>
                  </a:lnTo>
                  <a:lnTo>
                    <a:pt x="91" y="199"/>
                  </a:lnTo>
                  <a:lnTo>
                    <a:pt x="101" y="199"/>
                  </a:lnTo>
                  <a:lnTo>
                    <a:pt x="101" y="199"/>
                  </a:lnTo>
                  <a:lnTo>
                    <a:pt x="115" y="198"/>
                  </a:lnTo>
                  <a:lnTo>
                    <a:pt x="127" y="196"/>
                  </a:lnTo>
                  <a:lnTo>
                    <a:pt x="140" y="192"/>
                  </a:lnTo>
                  <a:lnTo>
                    <a:pt x="151" y="186"/>
                  </a:lnTo>
                  <a:lnTo>
                    <a:pt x="212" y="247"/>
                  </a:lnTo>
                  <a:lnTo>
                    <a:pt x="212" y="247"/>
                  </a:lnTo>
                  <a:lnTo>
                    <a:pt x="214" y="248"/>
                  </a:lnTo>
                  <a:lnTo>
                    <a:pt x="217" y="250"/>
                  </a:lnTo>
                  <a:lnTo>
                    <a:pt x="222" y="251"/>
                  </a:lnTo>
                  <a:lnTo>
                    <a:pt x="228" y="250"/>
                  </a:lnTo>
                  <a:lnTo>
                    <a:pt x="231" y="248"/>
                  </a:lnTo>
                  <a:lnTo>
                    <a:pt x="233" y="247"/>
                  </a:lnTo>
                  <a:lnTo>
                    <a:pt x="248" y="231"/>
                  </a:lnTo>
                  <a:lnTo>
                    <a:pt x="248" y="231"/>
                  </a:lnTo>
                  <a:lnTo>
                    <a:pt x="250" y="229"/>
                  </a:lnTo>
                  <a:lnTo>
                    <a:pt x="251" y="227"/>
                  </a:lnTo>
                  <a:lnTo>
                    <a:pt x="251" y="224"/>
                  </a:lnTo>
                  <a:lnTo>
                    <a:pt x="251" y="222"/>
                  </a:lnTo>
                  <a:lnTo>
                    <a:pt x="249" y="217"/>
                  </a:lnTo>
                  <a:lnTo>
                    <a:pt x="246" y="212"/>
                  </a:lnTo>
                  <a:lnTo>
                    <a:pt x="246" y="212"/>
                  </a:lnTo>
                  <a:close/>
                  <a:moveTo>
                    <a:pt x="30" y="98"/>
                  </a:moveTo>
                  <a:lnTo>
                    <a:pt x="30" y="98"/>
                  </a:lnTo>
                  <a:lnTo>
                    <a:pt x="31" y="91"/>
                  </a:lnTo>
                  <a:lnTo>
                    <a:pt x="32" y="84"/>
                  </a:lnTo>
                  <a:lnTo>
                    <a:pt x="33" y="77"/>
                  </a:lnTo>
                  <a:lnTo>
                    <a:pt x="35" y="71"/>
                  </a:lnTo>
                  <a:lnTo>
                    <a:pt x="38" y="65"/>
                  </a:lnTo>
                  <a:lnTo>
                    <a:pt x="42" y="60"/>
                  </a:lnTo>
                  <a:lnTo>
                    <a:pt x="45" y="54"/>
                  </a:lnTo>
                  <a:lnTo>
                    <a:pt x="51" y="49"/>
                  </a:lnTo>
                  <a:lnTo>
                    <a:pt x="55" y="45"/>
                  </a:lnTo>
                  <a:lnTo>
                    <a:pt x="60" y="41"/>
                  </a:lnTo>
                  <a:lnTo>
                    <a:pt x="66" y="38"/>
                  </a:lnTo>
                  <a:lnTo>
                    <a:pt x="72" y="35"/>
                  </a:lnTo>
                  <a:lnTo>
                    <a:pt x="78" y="33"/>
                  </a:lnTo>
                  <a:lnTo>
                    <a:pt x="85" y="31"/>
                  </a:lnTo>
                  <a:lnTo>
                    <a:pt x="92" y="30"/>
                  </a:lnTo>
                  <a:lnTo>
                    <a:pt x="98" y="30"/>
                  </a:lnTo>
                  <a:lnTo>
                    <a:pt x="98" y="30"/>
                  </a:lnTo>
                  <a:lnTo>
                    <a:pt x="105" y="30"/>
                  </a:lnTo>
                  <a:lnTo>
                    <a:pt x="113" y="31"/>
                  </a:lnTo>
                  <a:lnTo>
                    <a:pt x="119" y="33"/>
                  </a:lnTo>
                  <a:lnTo>
                    <a:pt x="125" y="36"/>
                  </a:lnTo>
                  <a:lnTo>
                    <a:pt x="131" y="39"/>
                  </a:lnTo>
                  <a:lnTo>
                    <a:pt x="137" y="42"/>
                  </a:lnTo>
                  <a:lnTo>
                    <a:pt x="143" y="46"/>
                  </a:lnTo>
                  <a:lnTo>
                    <a:pt x="148" y="51"/>
                  </a:lnTo>
                  <a:lnTo>
                    <a:pt x="153" y="57"/>
                  </a:lnTo>
                  <a:lnTo>
                    <a:pt x="157" y="62"/>
                  </a:lnTo>
                  <a:lnTo>
                    <a:pt x="161" y="68"/>
                  </a:lnTo>
                  <a:lnTo>
                    <a:pt x="164" y="74"/>
                  </a:lnTo>
                  <a:lnTo>
                    <a:pt x="166" y="80"/>
                  </a:lnTo>
                  <a:lnTo>
                    <a:pt x="168" y="86"/>
                  </a:lnTo>
                  <a:lnTo>
                    <a:pt x="170" y="94"/>
                  </a:lnTo>
                  <a:lnTo>
                    <a:pt x="170" y="101"/>
                  </a:lnTo>
                  <a:lnTo>
                    <a:pt x="170" y="101"/>
                  </a:lnTo>
                  <a:lnTo>
                    <a:pt x="170" y="108"/>
                  </a:lnTo>
                  <a:lnTo>
                    <a:pt x="168" y="114"/>
                  </a:lnTo>
                  <a:lnTo>
                    <a:pt x="166" y="121"/>
                  </a:lnTo>
                  <a:lnTo>
                    <a:pt x="164" y="127"/>
                  </a:lnTo>
                  <a:lnTo>
                    <a:pt x="161" y="133"/>
                  </a:lnTo>
                  <a:lnTo>
                    <a:pt x="158" y="139"/>
                  </a:lnTo>
                  <a:lnTo>
                    <a:pt x="154" y="144"/>
                  </a:lnTo>
                  <a:lnTo>
                    <a:pt x="150" y="149"/>
                  </a:lnTo>
                  <a:lnTo>
                    <a:pt x="145" y="154"/>
                  </a:lnTo>
                  <a:lnTo>
                    <a:pt x="140" y="157"/>
                  </a:lnTo>
                  <a:lnTo>
                    <a:pt x="134" y="161"/>
                  </a:lnTo>
                  <a:lnTo>
                    <a:pt x="128" y="164"/>
                  </a:lnTo>
                  <a:lnTo>
                    <a:pt x="122" y="166"/>
                  </a:lnTo>
                  <a:lnTo>
                    <a:pt x="115" y="167"/>
                  </a:lnTo>
                  <a:lnTo>
                    <a:pt x="108" y="168"/>
                  </a:lnTo>
                  <a:lnTo>
                    <a:pt x="101" y="169"/>
                  </a:lnTo>
                  <a:lnTo>
                    <a:pt x="101" y="169"/>
                  </a:lnTo>
                  <a:lnTo>
                    <a:pt x="94" y="168"/>
                  </a:lnTo>
                  <a:lnTo>
                    <a:pt x="88" y="167"/>
                  </a:lnTo>
                  <a:lnTo>
                    <a:pt x="81" y="166"/>
                  </a:lnTo>
                  <a:lnTo>
                    <a:pt x="74" y="163"/>
                  </a:lnTo>
                  <a:lnTo>
                    <a:pt x="68" y="160"/>
                  </a:lnTo>
                  <a:lnTo>
                    <a:pt x="62" y="157"/>
                  </a:lnTo>
                  <a:lnTo>
                    <a:pt x="57" y="152"/>
                  </a:lnTo>
                  <a:lnTo>
                    <a:pt x="52" y="148"/>
                  </a:lnTo>
                  <a:lnTo>
                    <a:pt x="47" y="142"/>
                  </a:lnTo>
                  <a:lnTo>
                    <a:pt x="42" y="137"/>
                  </a:lnTo>
                  <a:lnTo>
                    <a:pt x="39" y="131"/>
                  </a:lnTo>
                  <a:lnTo>
                    <a:pt x="36" y="125"/>
                  </a:lnTo>
                  <a:lnTo>
                    <a:pt x="34" y="119"/>
                  </a:lnTo>
                  <a:lnTo>
                    <a:pt x="32" y="111"/>
                  </a:lnTo>
                  <a:lnTo>
                    <a:pt x="31" y="105"/>
                  </a:lnTo>
                  <a:lnTo>
                    <a:pt x="30" y="98"/>
                  </a:lnTo>
                  <a:lnTo>
                    <a:pt x="30" y="9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5417052" y="3350895"/>
            <a:ext cx="533400" cy="533400"/>
            <a:chOff x="5417052" y="3350895"/>
            <a:chExt cx="533400" cy="533400"/>
          </a:xfrm>
        </p:grpSpPr>
        <p:sp>
          <p:nvSpPr>
            <p:cNvPr id="29" name="Oval 28"/>
            <p:cNvSpPr/>
            <p:nvPr/>
          </p:nvSpPr>
          <p:spPr>
            <a:xfrm>
              <a:off x="5417052" y="3350895"/>
              <a:ext cx="533400" cy="533400"/>
            </a:xfrm>
            <a:prstGeom prst="ellipse">
              <a:avLst/>
            </a:prstGeom>
            <a:solidFill>
              <a:schemeClr val="accent5"/>
            </a:solidFill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24" name="Freeform 77"/>
            <p:cNvSpPr>
              <a:spLocks noEditPoints="1"/>
            </p:cNvSpPr>
            <p:nvPr/>
          </p:nvSpPr>
          <p:spPr bwMode="auto">
            <a:xfrm>
              <a:off x="5555095" y="3508365"/>
              <a:ext cx="245139" cy="214497"/>
            </a:xfrm>
            <a:custGeom>
              <a:avLst/>
              <a:gdLst>
                <a:gd name="T0" fmla="*/ 31 w 318"/>
                <a:gd name="T1" fmla="*/ 0 h 280"/>
                <a:gd name="T2" fmla="*/ 25 w 318"/>
                <a:gd name="T3" fmla="*/ 1 h 280"/>
                <a:gd name="T4" fmla="*/ 13 w 318"/>
                <a:gd name="T5" fmla="*/ 5 h 280"/>
                <a:gd name="T6" fmla="*/ 5 w 318"/>
                <a:gd name="T7" fmla="*/ 14 h 280"/>
                <a:gd name="T8" fmla="*/ 0 w 318"/>
                <a:gd name="T9" fmla="*/ 26 h 280"/>
                <a:gd name="T10" fmla="*/ 0 w 318"/>
                <a:gd name="T11" fmla="*/ 207 h 280"/>
                <a:gd name="T12" fmla="*/ 0 w 318"/>
                <a:gd name="T13" fmla="*/ 214 h 280"/>
                <a:gd name="T14" fmla="*/ 5 w 318"/>
                <a:gd name="T15" fmla="*/ 225 h 280"/>
                <a:gd name="T16" fmla="*/ 13 w 318"/>
                <a:gd name="T17" fmla="*/ 236 h 280"/>
                <a:gd name="T18" fmla="*/ 25 w 318"/>
                <a:gd name="T19" fmla="*/ 243 h 280"/>
                <a:gd name="T20" fmla="*/ 100 w 318"/>
                <a:gd name="T21" fmla="*/ 259 h 280"/>
                <a:gd name="T22" fmla="*/ 92 w 318"/>
                <a:gd name="T23" fmla="*/ 263 h 280"/>
                <a:gd name="T24" fmla="*/ 69 w 318"/>
                <a:gd name="T25" fmla="*/ 274 h 280"/>
                <a:gd name="T26" fmla="*/ 66 w 318"/>
                <a:gd name="T27" fmla="*/ 277 h 280"/>
                <a:gd name="T28" fmla="*/ 69 w 318"/>
                <a:gd name="T29" fmla="*/ 279 h 280"/>
                <a:gd name="T30" fmla="*/ 79 w 318"/>
                <a:gd name="T31" fmla="*/ 280 h 280"/>
                <a:gd name="T32" fmla="*/ 239 w 318"/>
                <a:gd name="T33" fmla="*/ 280 h 280"/>
                <a:gd name="T34" fmla="*/ 249 w 318"/>
                <a:gd name="T35" fmla="*/ 279 h 280"/>
                <a:gd name="T36" fmla="*/ 251 w 318"/>
                <a:gd name="T37" fmla="*/ 277 h 280"/>
                <a:gd name="T38" fmla="*/ 249 w 318"/>
                <a:gd name="T39" fmla="*/ 274 h 280"/>
                <a:gd name="T40" fmla="*/ 226 w 318"/>
                <a:gd name="T41" fmla="*/ 263 h 280"/>
                <a:gd name="T42" fmla="*/ 286 w 318"/>
                <a:gd name="T43" fmla="*/ 245 h 280"/>
                <a:gd name="T44" fmla="*/ 294 w 318"/>
                <a:gd name="T45" fmla="*/ 243 h 280"/>
                <a:gd name="T46" fmla="*/ 304 w 318"/>
                <a:gd name="T47" fmla="*/ 236 h 280"/>
                <a:gd name="T48" fmla="*/ 312 w 318"/>
                <a:gd name="T49" fmla="*/ 225 h 280"/>
                <a:gd name="T50" fmla="*/ 317 w 318"/>
                <a:gd name="T51" fmla="*/ 214 h 280"/>
                <a:gd name="T52" fmla="*/ 318 w 318"/>
                <a:gd name="T53" fmla="*/ 32 h 280"/>
                <a:gd name="T54" fmla="*/ 317 w 318"/>
                <a:gd name="T55" fmla="*/ 26 h 280"/>
                <a:gd name="T56" fmla="*/ 312 w 318"/>
                <a:gd name="T57" fmla="*/ 14 h 280"/>
                <a:gd name="T58" fmla="*/ 304 w 318"/>
                <a:gd name="T59" fmla="*/ 5 h 280"/>
                <a:gd name="T60" fmla="*/ 293 w 318"/>
                <a:gd name="T61" fmla="*/ 1 h 280"/>
                <a:gd name="T62" fmla="*/ 286 w 318"/>
                <a:gd name="T63" fmla="*/ 0 h 280"/>
                <a:gd name="T64" fmla="*/ 31 w 318"/>
                <a:gd name="T65" fmla="*/ 206 h 280"/>
                <a:gd name="T66" fmla="*/ 286 w 318"/>
                <a:gd name="T67" fmla="*/ 29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18" h="280">
                  <a:moveTo>
                    <a:pt x="286" y="0"/>
                  </a:moveTo>
                  <a:lnTo>
                    <a:pt x="31" y="0"/>
                  </a:lnTo>
                  <a:lnTo>
                    <a:pt x="31" y="0"/>
                  </a:lnTo>
                  <a:lnTo>
                    <a:pt x="25" y="1"/>
                  </a:lnTo>
                  <a:lnTo>
                    <a:pt x="18" y="2"/>
                  </a:lnTo>
                  <a:lnTo>
                    <a:pt x="13" y="5"/>
                  </a:lnTo>
                  <a:lnTo>
                    <a:pt x="9" y="9"/>
                  </a:lnTo>
                  <a:lnTo>
                    <a:pt x="5" y="14"/>
                  </a:lnTo>
                  <a:lnTo>
                    <a:pt x="2" y="19"/>
                  </a:lnTo>
                  <a:lnTo>
                    <a:pt x="0" y="26"/>
                  </a:lnTo>
                  <a:lnTo>
                    <a:pt x="0" y="32"/>
                  </a:lnTo>
                  <a:lnTo>
                    <a:pt x="0" y="207"/>
                  </a:lnTo>
                  <a:lnTo>
                    <a:pt x="0" y="207"/>
                  </a:lnTo>
                  <a:lnTo>
                    <a:pt x="0" y="214"/>
                  </a:lnTo>
                  <a:lnTo>
                    <a:pt x="2" y="220"/>
                  </a:lnTo>
                  <a:lnTo>
                    <a:pt x="5" y="225"/>
                  </a:lnTo>
                  <a:lnTo>
                    <a:pt x="8" y="232"/>
                  </a:lnTo>
                  <a:lnTo>
                    <a:pt x="13" y="236"/>
                  </a:lnTo>
                  <a:lnTo>
                    <a:pt x="18" y="240"/>
                  </a:lnTo>
                  <a:lnTo>
                    <a:pt x="25" y="243"/>
                  </a:lnTo>
                  <a:lnTo>
                    <a:pt x="31" y="245"/>
                  </a:lnTo>
                  <a:lnTo>
                    <a:pt x="100" y="259"/>
                  </a:lnTo>
                  <a:lnTo>
                    <a:pt x="100" y="259"/>
                  </a:lnTo>
                  <a:lnTo>
                    <a:pt x="92" y="263"/>
                  </a:lnTo>
                  <a:lnTo>
                    <a:pt x="75" y="270"/>
                  </a:lnTo>
                  <a:lnTo>
                    <a:pt x="69" y="274"/>
                  </a:lnTo>
                  <a:lnTo>
                    <a:pt x="67" y="275"/>
                  </a:lnTo>
                  <a:lnTo>
                    <a:pt x="66" y="277"/>
                  </a:lnTo>
                  <a:lnTo>
                    <a:pt x="67" y="278"/>
                  </a:lnTo>
                  <a:lnTo>
                    <a:pt x="69" y="279"/>
                  </a:lnTo>
                  <a:lnTo>
                    <a:pt x="73" y="280"/>
                  </a:lnTo>
                  <a:lnTo>
                    <a:pt x="79" y="280"/>
                  </a:lnTo>
                  <a:lnTo>
                    <a:pt x="239" y="280"/>
                  </a:lnTo>
                  <a:lnTo>
                    <a:pt x="239" y="280"/>
                  </a:lnTo>
                  <a:lnTo>
                    <a:pt x="245" y="280"/>
                  </a:lnTo>
                  <a:lnTo>
                    <a:pt x="249" y="279"/>
                  </a:lnTo>
                  <a:lnTo>
                    <a:pt x="251" y="278"/>
                  </a:lnTo>
                  <a:lnTo>
                    <a:pt x="251" y="277"/>
                  </a:lnTo>
                  <a:lnTo>
                    <a:pt x="250" y="275"/>
                  </a:lnTo>
                  <a:lnTo>
                    <a:pt x="249" y="274"/>
                  </a:lnTo>
                  <a:lnTo>
                    <a:pt x="242" y="270"/>
                  </a:lnTo>
                  <a:lnTo>
                    <a:pt x="226" y="263"/>
                  </a:lnTo>
                  <a:lnTo>
                    <a:pt x="217" y="259"/>
                  </a:lnTo>
                  <a:lnTo>
                    <a:pt x="286" y="245"/>
                  </a:lnTo>
                  <a:lnTo>
                    <a:pt x="286" y="245"/>
                  </a:lnTo>
                  <a:lnTo>
                    <a:pt x="294" y="243"/>
                  </a:lnTo>
                  <a:lnTo>
                    <a:pt x="299" y="240"/>
                  </a:lnTo>
                  <a:lnTo>
                    <a:pt x="304" y="236"/>
                  </a:lnTo>
                  <a:lnTo>
                    <a:pt x="309" y="232"/>
                  </a:lnTo>
                  <a:lnTo>
                    <a:pt x="312" y="225"/>
                  </a:lnTo>
                  <a:lnTo>
                    <a:pt x="315" y="220"/>
                  </a:lnTo>
                  <a:lnTo>
                    <a:pt x="317" y="214"/>
                  </a:lnTo>
                  <a:lnTo>
                    <a:pt x="318" y="207"/>
                  </a:lnTo>
                  <a:lnTo>
                    <a:pt x="318" y="32"/>
                  </a:lnTo>
                  <a:lnTo>
                    <a:pt x="318" y="32"/>
                  </a:lnTo>
                  <a:lnTo>
                    <a:pt x="317" y="26"/>
                  </a:lnTo>
                  <a:lnTo>
                    <a:pt x="315" y="19"/>
                  </a:lnTo>
                  <a:lnTo>
                    <a:pt x="312" y="14"/>
                  </a:lnTo>
                  <a:lnTo>
                    <a:pt x="309" y="9"/>
                  </a:lnTo>
                  <a:lnTo>
                    <a:pt x="304" y="5"/>
                  </a:lnTo>
                  <a:lnTo>
                    <a:pt x="299" y="2"/>
                  </a:lnTo>
                  <a:lnTo>
                    <a:pt x="293" y="1"/>
                  </a:lnTo>
                  <a:lnTo>
                    <a:pt x="286" y="0"/>
                  </a:lnTo>
                  <a:lnTo>
                    <a:pt x="286" y="0"/>
                  </a:lnTo>
                  <a:close/>
                  <a:moveTo>
                    <a:pt x="286" y="206"/>
                  </a:moveTo>
                  <a:lnTo>
                    <a:pt x="31" y="206"/>
                  </a:lnTo>
                  <a:lnTo>
                    <a:pt x="31" y="29"/>
                  </a:lnTo>
                  <a:lnTo>
                    <a:pt x="286" y="29"/>
                  </a:lnTo>
                  <a:lnTo>
                    <a:pt x="286" y="20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3218048" y="3712210"/>
            <a:ext cx="533400" cy="533400"/>
            <a:chOff x="3218048" y="3712210"/>
            <a:chExt cx="533400" cy="533400"/>
          </a:xfrm>
        </p:grpSpPr>
        <p:sp>
          <p:nvSpPr>
            <p:cNvPr id="27" name="Oval 26"/>
            <p:cNvSpPr/>
            <p:nvPr/>
          </p:nvSpPr>
          <p:spPr>
            <a:xfrm>
              <a:off x="3218048" y="3712210"/>
              <a:ext cx="533400" cy="533400"/>
            </a:xfrm>
            <a:prstGeom prst="ellipse">
              <a:avLst/>
            </a:prstGeom>
            <a:solidFill>
              <a:schemeClr val="accent3"/>
            </a:solidFill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26" name="Freeform 102"/>
            <p:cNvSpPr>
              <a:spLocks noEditPoints="1"/>
            </p:cNvSpPr>
            <p:nvPr/>
          </p:nvSpPr>
          <p:spPr bwMode="auto">
            <a:xfrm>
              <a:off x="3356784" y="3851785"/>
              <a:ext cx="232882" cy="229819"/>
            </a:xfrm>
            <a:custGeom>
              <a:avLst/>
              <a:gdLst>
                <a:gd name="T0" fmla="*/ 37 w 305"/>
                <a:gd name="T1" fmla="*/ 206 h 299"/>
                <a:gd name="T2" fmla="*/ 30 w 305"/>
                <a:gd name="T3" fmla="*/ 215 h 299"/>
                <a:gd name="T4" fmla="*/ 26 w 305"/>
                <a:gd name="T5" fmla="*/ 225 h 299"/>
                <a:gd name="T6" fmla="*/ 23 w 305"/>
                <a:gd name="T7" fmla="*/ 244 h 299"/>
                <a:gd name="T8" fmla="*/ 18 w 305"/>
                <a:gd name="T9" fmla="*/ 265 h 299"/>
                <a:gd name="T10" fmla="*/ 11 w 305"/>
                <a:gd name="T11" fmla="*/ 278 h 299"/>
                <a:gd name="T12" fmla="*/ 2 w 305"/>
                <a:gd name="T13" fmla="*/ 291 h 299"/>
                <a:gd name="T14" fmla="*/ 0 w 305"/>
                <a:gd name="T15" fmla="*/ 293 h 299"/>
                <a:gd name="T16" fmla="*/ 2 w 305"/>
                <a:gd name="T17" fmla="*/ 297 h 299"/>
                <a:gd name="T18" fmla="*/ 10 w 305"/>
                <a:gd name="T19" fmla="*/ 299 h 299"/>
                <a:gd name="T20" fmla="*/ 31 w 305"/>
                <a:gd name="T21" fmla="*/ 298 h 299"/>
                <a:gd name="T22" fmla="*/ 56 w 305"/>
                <a:gd name="T23" fmla="*/ 291 h 299"/>
                <a:gd name="T24" fmla="*/ 74 w 305"/>
                <a:gd name="T25" fmla="*/ 283 h 299"/>
                <a:gd name="T26" fmla="*/ 91 w 305"/>
                <a:gd name="T27" fmla="*/ 272 h 299"/>
                <a:gd name="T28" fmla="*/ 98 w 305"/>
                <a:gd name="T29" fmla="*/ 266 h 299"/>
                <a:gd name="T30" fmla="*/ 105 w 305"/>
                <a:gd name="T31" fmla="*/ 254 h 299"/>
                <a:gd name="T32" fmla="*/ 108 w 305"/>
                <a:gd name="T33" fmla="*/ 239 h 299"/>
                <a:gd name="T34" fmla="*/ 102 w 305"/>
                <a:gd name="T35" fmla="*/ 225 h 299"/>
                <a:gd name="T36" fmla="*/ 92 w 305"/>
                <a:gd name="T37" fmla="*/ 212 h 299"/>
                <a:gd name="T38" fmla="*/ 86 w 305"/>
                <a:gd name="T39" fmla="*/ 206 h 299"/>
                <a:gd name="T40" fmla="*/ 71 w 305"/>
                <a:gd name="T41" fmla="*/ 199 h 299"/>
                <a:gd name="T42" fmla="*/ 57 w 305"/>
                <a:gd name="T43" fmla="*/ 197 h 299"/>
                <a:gd name="T44" fmla="*/ 43 w 305"/>
                <a:gd name="T45" fmla="*/ 202 h 299"/>
                <a:gd name="T46" fmla="*/ 37 w 305"/>
                <a:gd name="T47" fmla="*/ 206 h 299"/>
                <a:gd name="T48" fmla="*/ 305 w 305"/>
                <a:gd name="T49" fmla="*/ 1 h 299"/>
                <a:gd name="T50" fmla="*/ 301 w 305"/>
                <a:gd name="T51" fmla="*/ 0 h 299"/>
                <a:gd name="T52" fmla="*/ 287 w 305"/>
                <a:gd name="T53" fmla="*/ 6 h 299"/>
                <a:gd name="T54" fmla="*/ 250 w 305"/>
                <a:gd name="T55" fmla="*/ 28 h 299"/>
                <a:gd name="T56" fmla="*/ 189 w 305"/>
                <a:gd name="T57" fmla="*/ 74 h 299"/>
                <a:gd name="T58" fmla="*/ 133 w 305"/>
                <a:gd name="T59" fmla="*/ 120 h 299"/>
                <a:gd name="T60" fmla="*/ 115 w 305"/>
                <a:gd name="T61" fmla="*/ 139 h 299"/>
                <a:gd name="T62" fmla="*/ 93 w 305"/>
                <a:gd name="T63" fmla="*/ 163 h 299"/>
                <a:gd name="T64" fmla="*/ 82 w 305"/>
                <a:gd name="T65" fmla="*/ 177 h 299"/>
                <a:gd name="T66" fmla="*/ 81 w 305"/>
                <a:gd name="T67" fmla="*/ 181 h 299"/>
                <a:gd name="T68" fmla="*/ 84 w 305"/>
                <a:gd name="T69" fmla="*/ 182 h 299"/>
                <a:gd name="T70" fmla="*/ 104 w 305"/>
                <a:gd name="T71" fmla="*/ 198 h 299"/>
                <a:gd name="T72" fmla="*/ 114 w 305"/>
                <a:gd name="T73" fmla="*/ 207 h 299"/>
                <a:gd name="T74" fmla="*/ 120 w 305"/>
                <a:gd name="T75" fmla="*/ 219 h 299"/>
                <a:gd name="T76" fmla="*/ 123 w 305"/>
                <a:gd name="T77" fmla="*/ 222 h 299"/>
                <a:gd name="T78" fmla="*/ 125 w 305"/>
                <a:gd name="T79" fmla="*/ 221 h 299"/>
                <a:gd name="T80" fmla="*/ 151 w 305"/>
                <a:gd name="T81" fmla="*/ 201 h 299"/>
                <a:gd name="T82" fmla="*/ 164 w 305"/>
                <a:gd name="T83" fmla="*/ 188 h 299"/>
                <a:gd name="T84" fmla="*/ 206 w 305"/>
                <a:gd name="T85" fmla="*/ 143 h 299"/>
                <a:gd name="T86" fmla="*/ 254 w 305"/>
                <a:gd name="T87" fmla="*/ 84 h 299"/>
                <a:gd name="T88" fmla="*/ 294 w 305"/>
                <a:gd name="T89" fmla="*/ 29 h 299"/>
                <a:gd name="T90" fmla="*/ 304 w 305"/>
                <a:gd name="T91" fmla="*/ 11 h 299"/>
                <a:gd name="T92" fmla="*/ 305 w 305"/>
                <a:gd name="T93" fmla="*/ 2 h 299"/>
                <a:gd name="T94" fmla="*/ 305 w 305"/>
                <a:gd name="T95" fmla="*/ 1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05" h="299">
                  <a:moveTo>
                    <a:pt x="37" y="206"/>
                  </a:moveTo>
                  <a:lnTo>
                    <a:pt x="37" y="206"/>
                  </a:lnTo>
                  <a:lnTo>
                    <a:pt x="33" y="211"/>
                  </a:lnTo>
                  <a:lnTo>
                    <a:pt x="30" y="215"/>
                  </a:lnTo>
                  <a:lnTo>
                    <a:pt x="28" y="220"/>
                  </a:lnTo>
                  <a:lnTo>
                    <a:pt x="26" y="225"/>
                  </a:lnTo>
                  <a:lnTo>
                    <a:pt x="24" y="234"/>
                  </a:lnTo>
                  <a:lnTo>
                    <a:pt x="23" y="244"/>
                  </a:lnTo>
                  <a:lnTo>
                    <a:pt x="21" y="255"/>
                  </a:lnTo>
                  <a:lnTo>
                    <a:pt x="18" y="265"/>
                  </a:lnTo>
                  <a:lnTo>
                    <a:pt x="14" y="271"/>
                  </a:lnTo>
                  <a:lnTo>
                    <a:pt x="11" y="278"/>
                  </a:lnTo>
                  <a:lnTo>
                    <a:pt x="7" y="284"/>
                  </a:lnTo>
                  <a:lnTo>
                    <a:pt x="2" y="291"/>
                  </a:lnTo>
                  <a:lnTo>
                    <a:pt x="2" y="291"/>
                  </a:lnTo>
                  <a:lnTo>
                    <a:pt x="0" y="293"/>
                  </a:lnTo>
                  <a:lnTo>
                    <a:pt x="0" y="296"/>
                  </a:lnTo>
                  <a:lnTo>
                    <a:pt x="2" y="297"/>
                  </a:lnTo>
                  <a:lnTo>
                    <a:pt x="5" y="298"/>
                  </a:lnTo>
                  <a:lnTo>
                    <a:pt x="10" y="299"/>
                  </a:lnTo>
                  <a:lnTo>
                    <a:pt x="17" y="299"/>
                  </a:lnTo>
                  <a:lnTo>
                    <a:pt x="31" y="298"/>
                  </a:lnTo>
                  <a:lnTo>
                    <a:pt x="48" y="294"/>
                  </a:lnTo>
                  <a:lnTo>
                    <a:pt x="56" y="291"/>
                  </a:lnTo>
                  <a:lnTo>
                    <a:pt x="65" y="287"/>
                  </a:lnTo>
                  <a:lnTo>
                    <a:pt x="74" y="283"/>
                  </a:lnTo>
                  <a:lnTo>
                    <a:pt x="83" y="278"/>
                  </a:lnTo>
                  <a:lnTo>
                    <a:pt x="91" y="272"/>
                  </a:lnTo>
                  <a:lnTo>
                    <a:pt x="98" y="266"/>
                  </a:lnTo>
                  <a:lnTo>
                    <a:pt x="98" y="266"/>
                  </a:lnTo>
                  <a:lnTo>
                    <a:pt x="102" y="260"/>
                  </a:lnTo>
                  <a:lnTo>
                    <a:pt x="105" y="254"/>
                  </a:lnTo>
                  <a:lnTo>
                    <a:pt x="108" y="247"/>
                  </a:lnTo>
                  <a:lnTo>
                    <a:pt x="108" y="239"/>
                  </a:lnTo>
                  <a:lnTo>
                    <a:pt x="105" y="232"/>
                  </a:lnTo>
                  <a:lnTo>
                    <a:pt x="102" y="225"/>
                  </a:lnTo>
                  <a:lnTo>
                    <a:pt x="98" y="219"/>
                  </a:lnTo>
                  <a:lnTo>
                    <a:pt x="92" y="212"/>
                  </a:lnTo>
                  <a:lnTo>
                    <a:pt x="92" y="212"/>
                  </a:lnTo>
                  <a:lnTo>
                    <a:pt x="86" y="206"/>
                  </a:lnTo>
                  <a:lnTo>
                    <a:pt x="79" y="202"/>
                  </a:lnTo>
                  <a:lnTo>
                    <a:pt x="71" y="199"/>
                  </a:lnTo>
                  <a:lnTo>
                    <a:pt x="64" y="197"/>
                  </a:lnTo>
                  <a:lnTo>
                    <a:pt x="57" y="197"/>
                  </a:lnTo>
                  <a:lnTo>
                    <a:pt x="51" y="199"/>
                  </a:lnTo>
                  <a:lnTo>
                    <a:pt x="43" y="202"/>
                  </a:lnTo>
                  <a:lnTo>
                    <a:pt x="37" y="206"/>
                  </a:lnTo>
                  <a:lnTo>
                    <a:pt x="37" y="206"/>
                  </a:lnTo>
                  <a:close/>
                  <a:moveTo>
                    <a:pt x="305" y="1"/>
                  </a:moveTo>
                  <a:lnTo>
                    <a:pt x="305" y="1"/>
                  </a:lnTo>
                  <a:lnTo>
                    <a:pt x="303" y="0"/>
                  </a:lnTo>
                  <a:lnTo>
                    <a:pt x="301" y="0"/>
                  </a:lnTo>
                  <a:lnTo>
                    <a:pt x="295" y="1"/>
                  </a:lnTo>
                  <a:lnTo>
                    <a:pt x="287" y="6"/>
                  </a:lnTo>
                  <a:lnTo>
                    <a:pt x="275" y="12"/>
                  </a:lnTo>
                  <a:lnTo>
                    <a:pt x="250" y="28"/>
                  </a:lnTo>
                  <a:lnTo>
                    <a:pt x="220" y="50"/>
                  </a:lnTo>
                  <a:lnTo>
                    <a:pt x="189" y="74"/>
                  </a:lnTo>
                  <a:lnTo>
                    <a:pt x="159" y="99"/>
                  </a:lnTo>
                  <a:lnTo>
                    <a:pt x="133" y="120"/>
                  </a:lnTo>
                  <a:lnTo>
                    <a:pt x="115" y="139"/>
                  </a:lnTo>
                  <a:lnTo>
                    <a:pt x="115" y="139"/>
                  </a:lnTo>
                  <a:lnTo>
                    <a:pt x="101" y="152"/>
                  </a:lnTo>
                  <a:lnTo>
                    <a:pt x="93" y="163"/>
                  </a:lnTo>
                  <a:lnTo>
                    <a:pt x="82" y="177"/>
                  </a:lnTo>
                  <a:lnTo>
                    <a:pt x="82" y="177"/>
                  </a:lnTo>
                  <a:lnTo>
                    <a:pt x="81" y="179"/>
                  </a:lnTo>
                  <a:lnTo>
                    <a:pt x="81" y="181"/>
                  </a:lnTo>
                  <a:lnTo>
                    <a:pt x="84" y="182"/>
                  </a:lnTo>
                  <a:lnTo>
                    <a:pt x="84" y="182"/>
                  </a:lnTo>
                  <a:lnTo>
                    <a:pt x="94" y="189"/>
                  </a:lnTo>
                  <a:lnTo>
                    <a:pt x="104" y="198"/>
                  </a:lnTo>
                  <a:lnTo>
                    <a:pt x="104" y="198"/>
                  </a:lnTo>
                  <a:lnTo>
                    <a:pt x="114" y="207"/>
                  </a:lnTo>
                  <a:lnTo>
                    <a:pt x="120" y="219"/>
                  </a:lnTo>
                  <a:lnTo>
                    <a:pt x="120" y="219"/>
                  </a:lnTo>
                  <a:lnTo>
                    <a:pt x="122" y="221"/>
                  </a:lnTo>
                  <a:lnTo>
                    <a:pt x="123" y="222"/>
                  </a:lnTo>
                  <a:lnTo>
                    <a:pt x="125" y="221"/>
                  </a:lnTo>
                  <a:lnTo>
                    <a:pt x="125" y="221"/>
                  </a:lnTo>
                  <a:lnTo>
                    <a:pt x="141" y="209"/>
                  </a:lnTo>
                  <a:lnTo>
                    <a:pt x="151" y="201"/>
                  </a:lnTo>
                  <a:lnTo>
                    <a:pt x="164" y="188"/>
                  </a:lnTo>
                  <a:lnTo>
                    <a:pt x="164" y="188"/>
                  </a:lnTo>
                  <a:lnTo>
                    <a:pt x="183" y="169"/>
                  </a:lnTo>
                  <a:lnTo>
                    <a:pt x="206" y="143"/>
                  </a:lnTo>
                  <a:lnTo>
                    <a:pt x="230" y="114"/>
                  </a:lnTo>
                  <a:lnTo>
                    <a:pt x="254" y="84"/>
                  </a:lnTo>
                  <a:lnTo>
                    <a:pt x="276" y="55"/>
                  </a:lnTo>
                  <a:lnTo>
                    <a:pt x="294" y="29"/>
                  </a:lnTo>
                  <a:lnTo>
                    <a:pt x="300" y="19"/>
                  </a:lnTo>
                  <a:lnTo>
                    <a:pt x="304" y="11"/>
                  </a:lnTo>
                  <a:lnTo>
                    <a:pt x="305" y="4"/>
                  </a:lnTo>
                  <a:lnTo>
                    <a:pt x="305" y="2"/>
                  </a:lnTo>
                  <a:lnTo>
                    <a:pt x="305" y="1"/>
                  </a:lnTo>
                  <a:lnTo>
                    <a:pt x="305" y="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4317550" y="2628265"/>
            <a:ext cx="533400" cy="533400"/>
            <a:chOff x="4317550" y="2628265"/>
            <a:chExt cx="533400" cy="533400"/>
          </a:xfrm>
        </p:grpSpPr>
        <p:sp>
          <p:nvSpPr>
            <p:cNvPr id="28" name="Oval 27"/>
            <p:cNvSpPr/>
            <p:nvPr/>
          </p:nvSpPr>
          <p:spPr>
            <a:xfrm>
              <a:off x="4317550" y="2628265"/>
              <a:ext cx="533400" cy="533400"/>
            </a:xfrm>
            <a:prstGeom prst="ellipse">
              <a:avLst/>
            </a:prstGeom>
            <a:solidFill>
              <a:schemeClr val="accent4"/>
            </a:solidFill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27" name="Freeform 111"/>
            <p:cNvSpPr>
              <a:spLocks noEditPoints="1"/>
            </p:cNvSpPr>
            <p:nvPr/>
          </p:nvSpPr>
          <p:spPr bwMode="auto">
            <a:xfrm>
              <a:off x="4502526" y="2771967"/>
              <a:ext cx="168534" cy="245139"/>
            </a:xfrm>
            <a:custGeom>
              <a:avLst/>
              <a:gdLst>
                <a:gd name="T0" fmla="*/ 76 w 222"/>
                <a:gd name="T1" fmla="*/ 311 h 319"/>
                <a:gd name="T2" fmla="*/ 111 w 222"/>
                <a:gd name="T3" fmla="*/ 319 h 319"/>
                <a:gd name="T4" fmla="*/ 135 w 222"/>
                <a:gd name="T5" fmla="*/ 315 h 319"/>
                <a:gd name="T6" fmla="*/ 156 w 222"/>
                <a:gd name="T7" fmla="*/ 272 h 319"/>
                <a:gd name="T8" fmla="*/ 154 w 222"/>
                <a:gd name="T9" fmla="*/ 253 h 319"/>
                <a:gd name="T10" fmla="*/ 157 w 222"/>
                <a:gd name="T11" fmla="*/ 229 h 319"/>
                <a:gd name="T12" fmla="*/ 171 w 222"/>
                <a:gd name="T13" fmla="*/ 199 h 319"/>
                <a:gd name="T14" fmla="*/ 203 w 222"/>
                <a:gd name="T15" fmla="*/ 155 h 319"/>
                <a:gd name="T16" fmla="*/ 218 w 222"/>
                <a:gd name="T17" fmla="*/ 126 h 319"/>
                <a:gd name="T18" fmla="*/ 222 w 222"/>
                <a:gd name="T19" fmla="*/ 92 h 319"/>
                <a:gd name="T20" fmla="*/ 220 w 222"/>
                <a:gd name="T21" fmla="*/ 76 h 319"/>
                <a:gd name="T22" fmla="*/ 211 w 222"/>
                <a:gd name="T23" fmla="*/ 52 h 319"/>
                <a:gd name="T24" fmla="*/ 195 w 222"/>
                <a:gd name="T25" fmla="*/ 29 h 319"/>
                <a:gd name="T26" fmla="*/ 171 w 222"/>
                <a:gd name="T27" fmla="*/ 13 h 319"/>
                <a:gd name="T28" fmla="*/ 138 w 222"/>
                <a:gd name="T29" fmla="*/ 2 h 319"/>
                <a:gd name="T30" fmla="*/ 111 w 222"/>
                <a:gd name="T31" fmla="*/ 0 h 319"/>
                <a:gd name="T32" fmla="*/ 72 w 222"/>
                <a:gd name="T33" fmla="*/ 4 h 319"/>
                <a:gd name="T34" fmla="*/ 42 w 222"/>
                <a:gd name="T35" fmla="*/ 18 h 319"/>
                <a:gd name="T36" fmla="*/ 21 w 222"/>
                <a:gd name="T37" fmla="*/ 36 h 319"/>
                <a:gd name="T38" fmla="*/ 8 w 222"/>
                <a:gd name="T39" fmla="*/ 59 h 319"/>
                <a:gd name="T40" fmla="*/ 1 w 222"/>
                <a:gd name="T41" fmla="*/ 84 h 319"/>
                <a:gd name="T42" fmla="*/ 0 w 222"/>
                <a:gd name="T43" fmla="*/ 105 h 319"/>
                <a:gd name="T44" fmla="*/ 8 w 222"/>
                <a:gd name="T45" fmla="*/ 137 h 319"/>
                <a:gd name="T46" fmla="*/ 32 w 222"/>
                <a:gd name="T47" fmla="*/ 173 h 319"/>
                <a:gd name="T48" fmla="*/ 57 w 222"/>
                <a:gd name="T49" fmla="*/ 208 h 319"/>
                <a:gd name="T50" fmla="*/ 67 w 222"/>
                <a:gd name="T51" fmla="*/ 240 h 319"/>
                <a:gd name="T52" fmla="*/ 34 w 222"/>
                <a:gd name="T53" fmla="*/ 94 h 319"/>
                <a:gd name="T54" fmla="*/ 36 w 222"/>
                <a:gd name="T55" fmla="*/ 80 h 319"/>
                <a:gd name="T56" fmla="*/ 44 w 222"/>
                <a:gd name="T57" fmla="*/ 62 h 319"/>
                <a:gd name="T58" fmla="*/ 57 w 222"/>
                <a:gd name="T59" fmla="*/ 48 h 319"/>
                <a:gd name="T60" fmla="*/ 73 w 222"/>
                <a:gd name="T61" fmla="*/ 38 h 319"/>
                <a:gd name="T62" fmla="*/ 111 w 222"/>
                <a:gd name="T63" fmla="*/ 32 h 319"/>
                <a:gd name="T64" fmla="*/ 142 w 222"/>
                <a:gd name="T65" fmla="*/ 36 h 319"/>
                <a:gd name="T66" fmla="*/ 161 w 222"/>
                <a:gd name="T67" fmla="*/ 45 h 319"/>
                <a:gd name="T68" fmla="*/ 175 w 222"/>
                <a:gd name="T69" fmla="*/ 57 h 319"/>
                <a:gd name="T70" fmla="*/ 184 w 222"/>
                <a:gd name="T71" fmla="*/ 74 h 319"/>
                <a:gd name="T72" fmla="*/ 189 w 222"/>
                <a:gd name="T73" fmla="*/ 94 h 319"/>
                <a:gd name="T74" fmla="*/ 187 w 222"/>
                <a:gd name="T75" fmla="*/ 111 h 319"/>
                <a:gd name="T76" fmla="*/ 172 w 222"/>
                <a:gd name="T77" fmla="*/ 140 h 319"/>
                <a:gd name="T78" fmla="*/ 150 w 222"/>
                <a:gd name="T79" fmla="*/ 172 h 319"/>
                <a:gd name="T80" fmla="*/ 127 w 222"/>
                <a:gd name="T81" fmla="*/ 215 h 319"/>
                <a:gd name="T82" fmla="*/ 98 w 222"/>
                <a:gd name="T83" fmla="*/ 226 h 319"/>
                <a:gd name="T84" fmla="*/ 82 w 222"/>
                <a:gd name="T85" fmla="*/ 187 h 319"/>
                <a:gd name="T86" fmla="*/ 63 w 222"/>
                <a:gd name="T87" fmla="*/ 157 h 319"/>
                <a:gd name="T88" fmla="*/ 37 w 222"/>
                <a:gd name="T89" fmla="*/ 118 h 319"/>
                <a:gd name="T90" fmla="*/ 34 w 222"/>
                <a:gd name="T91" fmla="*/ 94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22" h="319">
                  <a:moveTo>
                    <a:pt x="66" y="305"/>
                  </a:moveTo>
                  <a:lnTo>
                    <a:pt x="66" y="305"/>
                  </a:lnTo>
                  <a:lnTo>
                    <a:pt x="76" y="311"/>
                  </a:lnTo>
                  <a:lnTo>
                    <a:pt x="87" y="315"/>
                  </a:lnTo>
                  <a:lnTo>
                    <a:pt x="99" y="318"/>
                  </a:lnTo>
                  <a:lnTo>
                    <a:pt x="111" y="319"/>
                  </a:lnTo>
                  <a:lnTo>
                    <a:pt x="111" y="319"/>
                  </a:lnTo>
                  <a:lnTo>
                    <a:pt x="124" y="318"/>
                  </a:lnTo>
                  <a:lnTo>
                    <a:pt x="135" y="315"/>
                  </a:lnTo>
                  <a:lnTo>
                    <a:pt x="147" y="311"/>
                  </a:lnTo>
                  <a:lnTo>
                    <a:pt x="156" y="305"/>
                  </a:lnTo>
                  <a:lnTo>
                    <a:pt x="156" y="272"/>
                  </a:lnTo>
                  <a:lnTo>
                    <a:pt x="66" y="272"/>
                  </a:lnTo>
                  <a:lnTo>
                    <a:pt x="66" y="305"/>
                  </a:lnTo>
                  <a:close/>
                  <a:moveTo>
                    <a:pt x="154" y="253"/>
                  </a:moveTo>
                  <a:lnTo>
                    <a:pt x="154" y="253"/>
                  </a:lnTo>
                  <a:lnTo>
                    <a:pt x="155" y="240"/>
                  </a:lnTo>
                  <a:lnTo>
                    <a:pt x="157" y="229"/>
                  </a:lnTo>
                  <a:lnTo>
                    <a:pt x="161" y="218"/>
                  </a:lnTo>
                  <a:lnTo>
                    <a:pt x="165" y="208"/>
                  </a:lnTo>
                  <a:lnTo>
                    <a:pt x="171" y="199"/>
                  </a:lnTo>
                  <a:lnTo>
                    <a:pt x="178" y="189"/>
                  </a:lnTo>
                  <a:lnTo>
                    <a:pt x="190" y="173"/>
                  </a:lnTo>
                  <a:lnTo>
                    <a:pt x="203" y="155"/>
                  </a:lnTo>
                  <a:lnTo>
                    <a:pt x="209" y="146"/>
                  </a:lnTo>
                  <a:lnTo>
                    <a:pt x="214" y="137"/>
                  </a:lnTo>
                  <a:lnTo>
                    <a:pt x="218" y="126"/>
                  </a:lnTo>
                  <a:lnTo>
                    <a:pt x="221" y="116"/>
                  </a:lnTo>
                  <a:lnTo>
                    <a:pt x="222" y="105"/>
                  </a:lnTo>
                  <a:lnTo>
                    <a:pt x="222" y="92"/>
                  </a:lnTo>
                  <a:lnTo>
                    <a:pt x="222" y="92"/>
                  </a:lnTo>
                  <a:lnTo>
                    <a:pt x="221" y="84"/>
                  </a:lnTo>
                  <a:lnTo>
                    <a:pt x="220" y="76"/>
                  </a:lnTo>
                  <a:lnTo>
                    <a:pt x="218" y="67"/>
                  </a:lnTo>
                  <a:lnTo>
                    <a:pt x="215" y="59"/>
                  </a:lnTo>
                  <a:lnTo>
                    <a:pt x="211" y="52"/>
                  </a:lnTo>
                  <a:lnTo>
                    <a:pt x="207" y="44"/>
                  </a:lnTo>
                  <a:lnTo>
                    <a:pt x="201" y="36"/>
                  </a:lnTo>
                  <a:lnTo>
                    <a:pt x="195" y="29"/>
                  </a:lnTo>
                  <a:lnTo>
                    <a:pt x="188" y="23"/>
                  </a:lnTo>
                  <a:lnTo>
                    <a:pt x="180" y="18"/>
                  </a:lnTo>
                  <a:lnTo>
                    <a:pt x="171" y="13"/>
                  </a:lnTo>
                  <a:lnTo>
                    <a:pt x="161" y="8"/>
                  </a:lnTo>
                  <a:lnTo>
                    <a:pt x="151" y="4"/>
                  </a:lnTo>
                  <a:lnTo>
                    <a:pt x="138" y="2"/>
                  </a:lnTo>
                  <a:lnTo>
                    <a:pt x="125" y="0"/>
                  </a:lnTo>
                  <a:lnTo>
                    <a:pt x="111" y="0"/>
                  </a:lnTo>
                  <a:lnTo>
                    <a:pt x="111" y="0"/>
                  </a:lnTo>
                  <a:lnTo>
                    <a:pt x="97" y="0"/>
                  </a:lnTo>
                  <a:lnTo>
                    <a:pt x="85" y="2"/>
                  </a:lnTo>
                  <a:lnTo>
                    <a:pt x="72" y="4"/>
                  </a:lnTo>
                  <a:lnTo>
                    <a:pt x="62" y="8"/>
                  </a:lnTo>
                  <a:lnTo>
                    <a:pt x="51" y="13"/>
                  </a:lnTo>
                  <a:lnTo>
                    <a:pt x="42" y="18"/>
                  </a:lnTo>
                  <a:lnTo>
                    <a:pt x="35" y="23"/>
                  </a:lnTo>
                  <a:lnTo>
                    <a:pt x="28" y="29"/>
                  </a:lnTo>
                  <a:lnTo>
                    <a:pt x="21" y="36"/>
                  </a:lnTo>
                  <a:lnTo>
                    <a:pt x="16" y="44"/>
                  </a:lnTo>
                  <a:lnTo>
                    <a:pt x="11" y="52"/>
                  </a:lnTo>
                  <a:lnTo>
                    <a:pt x="8" y="59"/>
                  </a:lnTo>
                  <a:lnTo>
                    <a:pt x="5" y="67"/>
                  </a:lnTo>
                  <a:lnTo>
                    <a:pt x="3" y="76"/>
                  </a:lnTo>
                  <a:lnTo>
                    <a:pt x="1" y="84"/>
                  </a:lnTo>
                  <a:lnTo>
                    <a:pt x="0" y="92"/>
                  </a:lnTo>
                  <a:lnTo>
                    <a:pt x="0" y="92"/>
                  </a:lnTo>
                  <a:lnTo>
                    <a:pt x="0" y="105"/>
                  </a:lnTo>
                  <a:lnTo>
                    <a:pt x="2" y="116"/>
                  </a:lnTo>
                  <a:lnTo>
                    <a:pt x="4" y="126"/>
                  </a:lnTo>
                  <a:lnTo>
                    <a:pt x="8" y="137"/>
                  </a:lnTo>
                  <a:lnTo>
                    <a:pt x="13" y="146"/>
                  </a:lnTo>
                  <a:lnTo>
                    <a:pt x="19" y="155"/>
                  </a:lnTo>
                  <a:lnTo>
                    <a:pt x="32" y="173"/>
                  </a:lnTo>
                  <a:lnTo>
                    <a:pt x="45" y="189"/>
                  </a:lnTo>
                  <a:lnTo>
                    <a:pt x="51" y="199"/>
                  </a:lnTo>
                  <a:lnTo>
                    <a:pt x="57" y="208"/>
                  </a:lnTo>
                  <a:lnTo>
                    <a:pt x="62" y="218"/>
                  </a:lnTo>
                  <a:lnTo>
                    <a:pt x="65" y="229"/>
                  </a:lnTo>
                  <a:lnTo>
                    <a:pt x="67" y="240"/>
                  </a:lnTo>
                  <a:lnTo>
                    <a:pt x="68" y="253"/>
                  </a:lnTo>
                  <a:lnTo>
                    <a:pt x="154" y="253"/>
                  </a:lnTo>
                  <a:close/>
                  <a:moveTo>
                    <a:pt x="34" y="94"/>
                  </a:moveTo>
                  <a:lnTo>
                    <a:pt x="34" y="94"/>
                  </a:lnTo>
                  <a:lnTo>
                    <a:pt x="35" y="87"/>
                  </a:lnTo>
                  <a:lnTo>
                    <a:pt x="36" y="80"/>
                  </a:lnTo>
                  <a:lnTo>
                    <a:pt x="38" y="74"/>
                  </a:lnTo>
                  <a:lnTo>
                    <a:pt x="41" y="67"/>
                  </a:lnTo>
                  <a:lnTo>
                    <a:pt x="44" y="62"/>
                  </a:lnTo>
                  <a:lnTo>
                    <a:pt x="47" y="57"/>
                  </a:lnTo>
                  <a:lnTo>
                    <a:pt x="51" y="52"/>
                  </a:lnTo>
                  <a:lnTo>
                    <a:pt x="57" y="48"/>
                  </a:lnTo>
                  <a:lnTo>
                    <a:pt x="62" y="45"/>
                  </a:lnTo>
                  <a:lnTo>
                    <a:pt x="67" y="42"/>
                  </a:lnTo>
                  <a:lnTo>
                    <a:pt x="73" y="38"/>
                  </a:lnTo>
                  <a:lnTo>
                    <a:pt x="80" y="36"/>
                  </a:lnTo>
                  <a:lnTo>
                    <a:pt x="95" y="33"/>
                  </a:lnTo>
                  <a:lnTo>
                    <a:pt x="111" y="32"/>
                  </a:lnTo>
                  <a:lnTo>
                    <a:pt x="111" y="32"/>
                  </a:lnTo>
                  <a:lnTo>
                    <a:pt x="128" y="33"/>
                  </a:lnTo>
                  <a:lnTo>
                    <a:pt x="142" y="36"/>
                  </a:lnTo>
                  <a:lnTo>
                    <a:pt x="149" y="38"/>
                  </a:lnTo>
                  <a:lnTo>
                    <a:pt x="155" y="42"/>
                  </a:lnTo>
                  <a:lnTo>
                    <a:pt x="161" y="45"/>
                  </a:lnTo>
                  <a:lnTo>
                    <a:pt x="166" y="48"/>
                  </a:lnTo>
                  <a:lnTo>
                    <a:pt x="170" y="52"/>
                  </a:lnTo>
                  <a:lnTo>
                    <a:pt x="175" y="57"/>
                  </a:lnTo>
                  <a:lnTo>
                    <a:pt x="179" y="62"/>
                  </a:lnTo>
                  <a:lnTo>
                    <a:pt x="182" y="67"/>
                  </a:lnTo>
                  <a:lnTo>
                    <a:pt x="184" y="74"/>
                  </a:lnTo>
                  <a:lnTo>
                    <a:pt x="186" y="80"/>
                  </a:lnTo>
                  <a:lnTo>
                    <a:pt x="188" y="87"/>
                  </a:lnTo>
                  <a:lnTo>
                    <a:pt x="189" y="94"/>
                  </a:lnTo>
                  <a:lnTo>
                    <a:pt x="189" y="94"/>
                  </a:lnTo>
                  <a:lnTo>
                    <a:pt x="189" y="103"/>
                  </a:lnTo>
                  <a:lnTo>
                    <a:pt x="187" y="111"/>
                  </a:lnTo>
                  <a:lnTo>
                    <a:pt x="185" y="118"/>
                  </a:lnTo>
                  <a:lnTo>
                    <a:pt x="182" y="125"/>
                  </a:lnTo>
                  <a:lnTo>
                    <a:pt x="172" y="140"/>
                  </a:lnTo>
                  <a:lnTo>
                    <a:pt x="160" y="157"/>
                  </a:lnTo>
                  <a:lnTo>
                    <a:pt x="160" y="157"/>
                  </a:lnTo>
                  <a:lnTo>
                    <a:pt x="150" y="172"/>
                  </a:lnTo>
                  <a:lnTo>
                    <a:pt x="140" y="187"/>
                  </a:lnTo>
                  <a:lnTo>
                    <a:pt x="131" y="205"/>
                  </a:lnTo>
                  <a:lnTo>
                    <a:pt x="127" y="215"/>
                  </a:lnTo>
                  <a:lnTo>
                    <a:pt x="125" y="226"/>
                  </a:lnTo>
                  <a:lnTo>
                    <a:pt x="98" y="226"/>
                  </a:lnTo>
                  <a:lnTo>
                    <a:pt x="98" y="226"/>
                  </a:lnTo>
                  <a:lnTo>
                    <a:pt x="95" y="215"/>
                  </a:lnTo>
                  <a:lnTo>
                    <a:pt x="92" y="205"/>
                  </a:lnTo>
                  <a:lnTo>
                    <a:pt x="82" y="187"/>
                  </a:lnTo>
                  <a:lnTo>
                    <a:pt x="72" y="172"/>
                  </a:lnTo>
                  <a:lnTo>
                    <a:pt x="63" y="157"/>
                  </a:lnTo>
                  <a:lnTo>
                    <a:pt x="63" y="157"/>
                  </a:lnTo>
                  <a:lnTo>
                    <a:pt x="50" y="140"/>
                  </a:lnTo>
                  <a:lnTo>
                    <a:pt x="41" y="125"/>
                  </a:lnTo>
                  <a:lnTo>
                    <a:pt x="37" y="118"/>
                  </a:lnTo>
                  <a:lnTo>
                    <a:pt x="35" y="111"/>
                  </a:lnTo>
                  <a:lnTo>
                    <a:pt x="34" y="103"/>
                  </a:lnTo>
                  <a:lnTo>
                    <a:pt x="34" y="94"/>
                  </a:lnTo>
                  <a:lnTo>
                    <a:pt x="34" y="9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</p:spTree>
  </p:cSld>
  <p:clrMapOvr>
    <a:masterClrMapping/>
  </p:clrMapOvr>
  <p:transition xmlns:p14="http://schemas.microsoft.com/office/powerpoint/2010/main" spd="slow" advClick="0" advTm="2000">
    <p:cover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500"/>
                            </p:stCondLst>
                            <p:childTnLst>
                              <p:par>
                                <p:cTn id="9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73" grpId="0"/>
      <p:bldP spid="77" grpId="0"/>
      <p:bldP spid="84" grpId="0"/>
      <p:bldP spid="88" grpId="0"/>
      <p:bldP spid="92" grpId="0"/>
      <p:bldP spid="9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Social Media Commerce</a:t>
            </a:r>
            <a:endParaRPr lang="x-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Inset your subtitle here. This is a good space for a short subtitle</a:t>
            </a:r>
            <a:endParaRPr lang="x-none" dirty="0" smtClean="0"/>
          </a:p>
        </p:txBody>
      </p:sp>
      <p:sp>
        <p:nvSpPr>
          <p:cNvPr id="5" name="Freeform 22"/>
          <p:cNvSpPr>
            <a:spLocks noEditPoints="1"/>
          </p:cNvSpPr>
          <p:nvPr/>
        </p:nvSpPr>
        <p:spPr bwMode="auto">
          <a:xfrm>
            <a:off x="806565" y="1862700"/>
            <a:ext cx="407092" cy="490546"/>
          </a:xfrm>
          <a:custGeom>
            <a:avLst/>
            <a:gdLst/>
            <a:ahLst/>
            <a:cxnLst>
              <a:cxn ang="0">
                <a:pos x="0" y="71"/>
              </a:cxn>
              <a:cxn ang="0">
                <a:pos x="2" y="63"/>
              </a:cxn>
              <a:cxn ang="0">
                <a:pos x="7" y="55"/>
              </a:cxn>
              <a:cxn ang="0">
                <a:pos x="13" y="50"/>
              </a:cxn>
              <a:cxn ang="0">
                <a:pos x="23" y="48"/>
              </a:cxn>
              <a:cxn ang="0">
                <a:pos x="29" y="48"/>
              </a:cxn>
              <a:cxn ang="0">
                <a:pos x="35" y="53"/>
              </a:cxn>
              <a:cxn ang="0">
                <a:pos x="43" y="64"/>
              </a:cxn>
              <a:cxn ang="0">
                <a:pos x="149" y="456"/>
              </a:cxn>
              <a:cxn ang="0">
                <a:pos x="149" y="461"/>
              </a:cxn>
              <a:cxn ang="0">
                <a:pos x="143" y="477"/>
              </a:cxn>
              <a:cxn ang="0">
                <a:pos x="139" y="480"/>
              </a:cxn>
              <a:cxn ang="0">
                <a:pos x="127" y="484"/>
              </a:cxn>
              <a:cxn ang="0">
                <a:pos x="120" y="484"/>
              </a:cxn>
              <a:cxn ang="0">
                <a:pos x="114" y="479"/>
              </a:cxn>
              <a:cxn ang="0">
                <a:pos x="106" y="468"/>
              </a:cxn>
              <a:cxn ang="0">
                <a:pos x="0" y="77"/>
              </a:cxn>
              <a:cxn ang="0">
                <a:pos x="0" y="71"/>
              </a:cxn>
              <a:cxn ang="0">
                <a:pos x="93" y="76"/>
              </a:cxn>
              <a:cxn ang="0">
                <a:pos x="114" y="79"/>
              </a:cxn>
              <a:cxn ang="0">
                <a:pos x="125" y="79"/>
              </a:cxn>
              <a:cxn ang="0">
                <a:pos x="165" y="68"/>
              </a:cxn>
              <a:cxn ang="0">
                <a:pos x="194" y="55"/>
              </a:cxn>
              <a:cxn ang="0">
                <a:pos x="223" y="40"/>
              </a:cxn>
              <a:cxn ang="0">
                <a:pos x="251" y="26"/>
              </a:cxn>
              <a:cxn ang="0">
                <a:pos x="282" y="12"/>
              </a:cxn>
              <a:cxn ang="0">
                <a:pos x="311" y="4"/>
              </a:cxn>
              <a:cxn ang="0">
                <a:pos x="333" y="0"/>
              </a:cxn>
              <a:cxn ang="0">
                <a:pos x="344" y="0"/>
              </a:cxn>
              <a:cxn ang="0">
                <a:pos x="354" y="5"/>
              </a:cxn>
              <a:cxn ang="0">
                <a:pos x="343" y="52"/>
              </a:cxn>
              <a:cxn ang="0">
                <a:pos x="331" y="92"/>
              </a:cxn>
              <a:cxn ang="0">
                <a:pos x="347" y="114"/>
              </a:cxn>
              <a:cxn ang="0">
                <a:pos x="365" y="135"/>
              </a:cxn>
              <a:cxn ang="0">
                <a:pos x="379" y="154"/>
              </a:cxn>
              <a:cxn ang="0">
                <a:pos x="400" y="178"/>
              </a:cxn>
              <a:cxn ang="0">
                <a:pos x="391" y="175"/>
              </a:cxn>
              <a:cxn ang="0">
                <a:pos x="379" y="173"/>
              </a:cxn>
              <a:cxn ang="0">
                <a:pos x="357" y="176"/>
              </a:cxn>
              <a:cxn ang="0">
                <a:pos x="330" y="186"/>
              </a:cxn>
              <a:cxn ang="0">
                <a:pos x="299" y="199"/>
              </a:cxn>
              <a:cxn ang="0">
                <a:pos x="271" y="213"/>
              </a:cxn>
              <a:cxn ang="0">
                <a:pos x="242" y="228"/>
              </a:cxn>
              <a:cxn ang="0">
                <a:pos x="211" y="240"/>
              </a:cxn>
              <a:cxn ang="0">
                <a:pos x="183" y="250"/>
              </a:cxn>
              <a:cxn ang="0">
                <a:pos x="160" y="253"/>
              </a:cxn>
              <a:cxn ang="0">
                <a:pos x="149" y="252"/>
              </a:cxn>
              <a:cxn ang="0">
                <a:pos x="93" y="76"/>
              </a:cxn>
            </a:cxnLst>
            <a:rect l="0" t="0" r="r" b="b"/>
            <a:pathLst>
              <a:path w="400" h="484">
                <a:moveTo>
                  <a:pt x="0" y="71"/>
                </a:moveTo>
                <a:lnTo>
                  <a:pt x="0" y="71"/>
                </a:lnTo>
                <a:lnTo>
                  <a:pt x="2" y="63"/>
                </a:lnTo>
                <a:lnTo>
                  <a:pt x="2" y="63"/>
                </a:lnTo>
                <a:lnTo>
                  <a:pt x="7" y="55"/>
                </a:lnTo>
                <a:lnTo>
                  <a:pt x="7" y="55"/>
                </a:lnTo>
                <a:lnTo>
                  <a:pt x="13" y="50"/>
                </a:lnTo>
                <a:lnTo>
                  <a:pt x="13" y="50"/>
                </a:lnTo>
                <a:lnTo>
                  <a:pt x="18" y="48"/>
                </a:lnTo>
                <a:lnTo>
                  <a:pt x="23" y="48"/>
                </a:lnTo>
                <a:lnTo>
                  <a:pt x="23" y="48"/>
                </a:lnTo>
                <a:lnTo>
                  <a:pt x="29" y="48"/>
                </a:lnTo>
                <a:lnTo>
                  <a:pt x="35" y="53"/>
                </a:lnTo>
                <a:lnTo>
                  <a:pt x="35" y="53"/>
                </a:lnTo>
                <a:lnTo>
                  <a:pt x="42" y="58"/>
                </a:lnTo>
                <a:lnTo>
                  <a:pt x="43" y="64"/>
                </a:lnTo>
                <a:lnTo>
                  <a:pt x="149" y="456"/>
                </a:lnTo>
                <a:lnTo>
                  <a:pt x="149" y="456"/>
                </a:lnTo>
                <a:lnTo>
                  <a:pt x="149" y="461"/>
                </a:lnTo>
                <a:lnTo>
                  <a:pt x="149" y="461"/>
                </a:lnTo>
                <a:lnTo>
                  <a:pt x="147" y="471"/>
                </a:lnTo>
                <a:lnTo>
                  <a:pt x="143" y="477"/>
                </a:lnTo>
                <a:lnTo>
                  <a:pt x="143" y="477"/>
                </a:lnTo>
                <a:lnTo>
                  <a:pt x="139" y="480"/>
                </a:lnTo>
                <a:lnTo>
                  <a:pt x="136" y="482"/>
                </a:lnTo>
                <a:lnTo>
                  <a:pt x="127" y="484"/>
                </a:lnTo>
                <a:lnTo>
                  <a:pt x="127" y="484"/>
                </a:lnTo>
                <a:lnTo>
                  <a:pt x="120" y="484"/>
                </a:lnTo>
                <a:lnTo>
                  <a:pt x="114" y="479"/>
                </a:lnTo>
                <a:lnTo>
                  <a:pt x="114" y="479"/>
                </a:lnTo>
                <a:lnTo>
                  <a:pt x="109" y="474"/>
                </a:lnTo>
                <a:lnTo>
                  <a:pt x="106" y="468"/>
                </a:lnTo>
                <a:lnTo>
                  <a:pt x="0" y="77"/>
                </a:lnTo>
                <a:lnTo>
                  <a:pt x="0" y="77"/>
                </a:lnTo>
                <a:lnTo>
                  <a:pt x="0" y="71"/>
                </a:lnTo>
                <a:lnTo>
                  <a:pt x="0" y="71"/>
                </a:lnTo>
                <a:close/>
                <a:moveTo>
                  <a:pt x="93" y="76"/>
                </a:moveTo>
                <a:lnTo>
                  <a:pt x="93" y="76"/>
                </a:lnTo>
                <a:lnTo>
                  <a:pt x="103" y="79"/>
                </a:lnTo>
                <a:lnTo>
                  <a:pt x="114" y="79"/>
                </a:lnTo>
                <a:lnTo>
                  <a:pt x="114" y="79"/>
                </a:lnTo>
                <a:lnTo>
                  <a:pt x="125" y="79"/>
                </a:lnTo>
                <a:lnTo>
                  <a:pt x="136" y="77"/>
                </a:lnTo>
                <a:lnTo>
                  <a:pt x="165" y="68"/>
                </a:lnTo>
                <a:lnTo>
                  <a:pt x="165" y="68"/>
                </a:lnTo>
                <a:lnTo>
                  <a:pt x="194" y="55"/>
                </a:lnTo>
                <a:lnTo>
                  <a:pt x="223" y="40"/>
                </a:lnTo>
                <a:lnTo>
                  <a:pt x="223" y="40"/>
                </a:lnTo>
                <a:lnTo>
                  <a:pt x="251" y="26"/>
                </a:lnTo>
                <a:lnTo>
                  <a:pt x="251" y="26"/>
                </a:lnTo>
                <a:lnTo>
                  <a:pt x="282" y="12"/>
                </a:lnTo>
                <a:lnTo>
                  <a:pt x="282" y="12"/>
                </a:lnTo>
                <a:lnTo>
                  <a:pt x="298" y="7"/>
                </a:lnTo>
                <a:lnTo>
                  <a:pt x="311" y="4"/>
                </a:lnTo>
                <a:lnTo>
                  <a:pt x="322" y="0"/>
                </a:lnTo>
                <a:lnTo>
                  <a:pt x="333" y="0"/>
                </a:lnTo>
                <a:lnTo>
                  <a:pt x="333" y="0"/>
                </a:lnTo>
                <a:lnTo>
                  <a:pt x="344" y="0"/>
                </a:lnTo>
                <a:lnTo>
                  <a:pt x="354" y="5"/>
                </a:lnTo>
                <a:lnTo>
                  <a:pt x="354" y="5"/>
                </a:lnTo>
                <a:lnTo>
                  <a:pt x="343" y="52"/>
                </a:lnTo>
                <a:lnTo>
                  <a:pt x="343" y="52"/>
                </a:lnTo>
                <a:lnTo>
                  <a:pt x="331" y="92"/>
                </a:lnTo>
                <a:lnTo>
                  <a:pt x="331" y="92"/>
                </a:lnTo>
                <a:lnTo>
                  <a:pt x="347" y="114"/>
                </a:lnTo>
                <a:lnTo>
                  <a:pt x="347" y="114"/>
                </a:lnTo>
                <a:lnTo>
                  <a:pt x="365" y="135"/>
                </a:lnTo>
                <a:lnTo>
                  <a:pt x="365" y="135"/>
                </a:lnTo>
                <a:lnTo>
                  <a:pt x="379" y="154"/>
                </a:lnTo>
                <a:lnTo>
                  <a:pt x="379" y="154"/>
                </a:lnTo>
                <a:lnTo>
                  <a:pt x="391" y="168"/>
                </a:lnTo>
                <a:lnTo>
                  <a:pt x="400" y="178"/>
                </a:lnTo>
                <a:lnTo>
                  <a:pt x="400" y="178"/>
                </a:lnTo>
                <a:lnTo>
                  <a:pt x="391" y="175"/>
                </a:lnTo>
                <a:lnTo>
                  <a:pt x="379" y="173"/>
                </a:lnTo>
                <a:lnTo>
                  <a:pt x="379" y="173"/>
                </a:lnTo>
                <a:lnTo>
                  <a:pt x="370" y="175"/>
                </a:lnTo>
                <a:lnTo>
                  <a:pt x="357" y="176"/>
                </a:lnTo>
                <a:lnTo>
                  <a:pt x="344" y="181"/>
                </a:lnTo>
                <a:lnTo>
                  <a:pt x="330" y="186"/>
                </a:lnTo>
                <a:lnTo>
                  <a:pt x="330" y="186"/>
                </a:lnTo>
                <a:lnTo>
                  <a:pt x="299" y="199"/>
                </a:lnTo>
                <a:lnTo>
                  <a:pt x="299" y="199"/>
                </a:lnTo>
                <a:lnTo>
                  <a:pt x="271" y="213"/>
                </a:lnTo>
                <a:lnTo>
                  <a:pt x="271" y="213"/>
                </a:lnTo>
                <a:lnTo>
                  <a:pt x="242" y="228"/>
                </a:lnTo>
                <a:lnTo>
                  <a:pt x="211" y="240"/>
                </a:lnTo>
                <a:lnTo>
                  <a:pt x="211" y="240"/>
                </a:lnTo>
                <a:lnTo>
                  <a:pt x="197" y="247"/>
                </a:lnTo>
                <a:lnTo>
                  <a:pt x="183" y="250"/>
                </a:lnTo>
                <a:lnTo>
                  <a:pt x="171" y="253"/>
                </a:lnTo>
                <a:lnTo>
                  <a:pt x="160" y="253"/>
                </a:lnTo>
                <a:lnTo>
                  <a:pt x="160" y="253"/>
                </a:lnTo>
                <a:lnTo>
                  <a:pt x="149" y="252"/>
                </a:lnTo>
                <a:lnTo>
                  <a:pt x="139" y="248"/>
                </a:lnTo>
                <a:lnTo>
                  <a:pt x="93" y="7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x-none"/>
          </a:p>
        </p:txBody>
      </p:sp>
      <p:sp>
        <p:nvSpPr>
          <p:cNvPr id="6" name="Freeform 75"/>
          <p:cNvSpPr>
            <a:spLocks noEditPoints="1"/>
          </p:cNvSpPr>
          <p:nvPr/>
        </p:nvSpPr>
        <p:spPr bwMode="auto">
          <a:xfrm>
            <a:off x="5045826" y="1840479"/>
            <a:ext cx="477289" cy="440574"/>
          </a:xfrm>
          <a:custGeom>
            <a:avLst/>
            <a:gdLst/>
            <a:ahLst/>
            <a:cxnLst>
              <a:cxn ang="0">
                <a:pos x="22" y="322"/>
              </a:cxn>
              <a:cxn ang="0">
                <a:pos x="109" y="304"/>
              </a:cxn>
              <a:cxn ang="0">
                <a:pos x="157" y="376"/>
              </a:cxn>
              <a:cxn ang="0">
                <a:pos x="122" y="442"/>
              </a:cxn>
              <a:cxn ang="0">
                <a:pos x="35" y="442"/>
              </a:cxn>
              <a:cxn ang="0">
                <a:pos x="0" y="376"/>
              </a:cxn>
              <a:cxn ang="0">
                <a:pos x="33" y="227"/>
              </a:cxn>
              <a:cxn ang="0">
                <a:pos x="78" y="231"/>
              </a:cxn>
              <a:cxn ang="0">
                <a:pos x="64" y="248"/>
              </a:cxn>
              <a:cxn ang="0">
                <a:pos x="19" y="256"/>
              </a:cxn>
              <a:cxn ang="0">
                <a:pos x="9" y="248"/>
              </a:cxn>
              <a:cxn ang="0">
                <a:pos x="38" y="416"/>
              </a:cxn>
              <a:cxn ang="0">
                <a:pos x="99" y="429"/>
              </a:cxn>
              <a:cxn ang="0">
                <a:pos x="134" y="376"/>
              </a:cxn>
              <a:cxn ang="0">
                <a:pos x="109" y="330"/>
              </a:cxn>
              <a:cxn ang="0">
                <a:pos x="46" y="330"/>
              </a:cxn>
              <a:cxn ang="0">
                <a:pos x="22" y="376"/>
              </a:cxn>
              <a:cxn ang="0">
                <a:pos x="109" y="171"/>
              </a:cxn>
              <a:cxn ang="0">
                <a:pos x="173" y="90"/>
              </a:cxn>
              <a:cxn ang="0">
                <a:pos x="214" y="112"/>
              </a:cxn>
              <a:cxn ang="0">
                <a:pos x="325" y="157"/>
              </a:cxn>
              <a:cxn ang="0">
                <a:pos x="325" y="181"/>
              </a:cxn>
              <a:cxn ang="0">
                <a:pos x="234" y="189"/>
              </a:cxn>
              <a:cxn ang="0">
                <a:pos x="238" y="234"/>
              </a:cxn>
              <a:cxn ang="0">
                <a:pos x="243" y="251"/>
              </a:cxn>
              <a:cxn ang="0">
                <a:pos x="222" y="384"/>
              </a:cxn>
              <a:cxn ang="0">
                <a:pos x="200" y="267"/>
              </a:cxn>
              <a:cxn ang="0">
                <a:pos x="96" y="205"/>
              </a:cxn>
              <a:cxn ang="0">
                <a:pos x="187" y="34"/>
              </a:cxn>
              <a:cxn ang="0">
                <a:pos x="224" y="2"/>
              </a:cxn>
              <a:cxn ang="0">
                <a:pos x="248" y="3"/>
              </a:cxn>
              <a:cxn ang="0">
                <a:pos x="280" y="37"/>
              </a:cxn>
              <a:cxn ang="0">
                <a:pos x="250" y="37"/>
              </a:cxn>
              <a:cxn ang="0">
                <a:pos x="234" y="50"/>
              </a:cxn>
              <a:cxn ang="0">
                <a:pos x="237" y="63"/>
              </a:cxn>
              <a:cxn ang="0">
                <a:pos x="267" y="101"/>
              </a:cxn>
              <a:cxn ang="0">
                <a:pos x="258" y="247"/>
              </a:cxn>
              <a:cxn ang="0">
                <a:pos x="358" y="192"/>
              </a:cxn>
              <a:cxn ang="0">
                <a:pos x="315" y="213"/>
              </a:cxn>
              <a:cxn ang="0">
                <a:pos x="301" y="202"/>
              </a:cxn>
              <a:cxn ang="0">
                <a:pos x="338" y="376"/>
              </a:cxn>
              <a:cxn ang="0">
                <a:pos x="373" y="311"/>
              </a:cxn>
              <a:cxn ang="0">
                <a:pos x="459" y="311"/>
              </a:cxn>
              <a:cxn ang="0">
                <a:pos x="494" y="376"/>
              </a:cxn>
              <a:cxn ang="0">
                <a:pos x="446" y="450"/>
              </a:cxn>
              <a:cxn ang="0">
                <a:pos x="360" y="432"/>
              </a:cxn>
              <a:cxn ang="0">
                <a:pos x="360" y="376"/>
              </a:cxn>
              <a:cxn ang="0">
                <a:pos x="384" y="424"/>
              </a:cxn>
              <a:cxn ang="0">
                <a:pos x="446" y="424"/>
              </a:cxn>
              <a:cxn ang="0">
                <a:pos x="472" y="376"/>
              </a:cxn>
              <a:cxn ang="0">
                <a:pos x="437" y="325"/>
              </a:cxn>
              <a:cxn ang="0">
                <a:pos x="376" y="336"/>
              </a:cxn>
              <a:cxn ang="0">
                <a:pos x="381" y="211"/>
              </a:cxn>
              <a:cxn ang="0">
                <a:pos x="426" y="205"/>
              </a:cxn>
              <a:cxn ang="0">
                <a:pos x="450" y="219"/>
              </a:cxn>
              <a:cxn ang="0">
                <a:pos x="448" y="235"/>
              </a:cxn>
              <a:cxn ang="0">
                <a:pos x="422" y="229"/>
              </a:cxn>
              <a:cxn ang="0">
                <a:pos x="387" y="224"/>
              </a:cxn>
            </a:cxnLst>
            <a:rect l="0" t="0" r="r" b="b"/>
            <a:pathLst>
              <a:path w="494" h="456">
                <a:moveTo>
                  <a:pt x="0" y="376"/>
                </a:moveTo>
                <a:lnTo>
                  <a:pt x="0" y="376"/>
                </a:lnTo>
                <a:lnTo>
                  <a:pt x="1" y="360"/>
                </a:lnTo>
                <a:lnTo>
                  <a:pt x="5" y="346"/>
                </a:lnTo>
                <a:lnTo>
                  <a:pt x="13" y="333"/>
                </a:lnTo>
                <a:lnTo>
                  <a:pt x="22" y="322"/>
                </a:lnTo>
                <a:lnTo>
                  <a:pt x="22" y="322"/>
                </a:lnTo>
                <a:lnTo>
                  <a:pt x="35" y="311"/>
                </a:lnTo>
                <a:lnTo>
                  <a:pt x="48" y="304"/>
                </a:lnTo>
                <a:lnTo>
                  <a:pt x="62" y="299"/>
                </a:lnTo>
                <a:lnTo>
                  <a:pt x="78" y="298"/>
                </a:lnTo>
                <a:lnTo>
                  <a:pt x="78" y="298"/>
                </a:lnTo>
                <a:lnTo>
                  <a:pt x="94" y="299"/>
                </a:lnTo>
                <a:lnTo>
                  <a:pt x="109" y="304"/>
                </a:lnTo>
                <a:lnTo>
                  <a:pt x="122" y="311"/>
                </a:lnTo>
                <a:lnTo>
                  <a:pt x="134" y="322"/>
                </a:lnTo>
                <a:lnTo>
                  <a:pt x="134" y="322"/>
                </a:lnTo>
                <a:lnTo>
                  <a:pt x="144" y="333"/>
                </a:lnTo>
                <a:lnTo>
                  <a:pt x="152" y="346"/>
                </a:lnTo>
                <a:lnTo>
                  <a:pt x="155" y="360"/>
                </a:lnTo>
                <a:lnTo>
                  <a:pt x="157" y="376"/>
                </a:lnTo>
                <a:lnTo>
                  <a:pt x="157" y="376"/>
                </a:lnTo>
                <a:lnTo>
                  <a:pt x="155" y="392"/>
                </a:lnTo>
                <a:lnTo>
                  <a:pt x="150" y="407"/>
                </a:lnTo>
                <a:lnTo>
                  <a:pt x="144" y="419"/>
                </a:lnTo>
                <a:lnTo>
                  <a:pt x="134" y="432"/>
                </a:lnTo>
                <a:lnTo>
                  <a:pt x="134" y="432"/>
                </a:lnTo>
                <a:lnTo>
                  <a:pt x="122" y="442"/>
                </a:lnTo>
                <a:lnTo>
                  <a:pt x="109" y="450"/>
                </a:lnTo>
                <a:lnTo>
                  <a:pt x="94" y="455"/>
                </a:lnTo>
                <a:lnTo>
                  <a:pt x="78" y="456"/>
                </a:lnTo>
                <a:lnTo>
                  <a:pt x="78" y="456"/>
                </a:lnTo>
                <a:lnTo>
                  <a:pt x="62" y="455"/>
                </a:lnTo>
                <a:lnTo>
                  <a:pt x="48" y="450"/>
                </a:lnTo>
                <a:lnTo>
                  <a:pt x="35" y="442"/>
                </a:lnTo>
                <a:lnTo>
                  <a:pt x="22" y="432"/>
                </a:lnTo>
                <a:lnTo>
                  <a:pt x="22" y="432"/>
                </a:lnTo>
                <a:lnTo>
                  <a:pt x="13" y="419"/>
                </a:lnTo>
                <a:lnTo>
                  <a:pt x="5" y="407"/>
                </a:lnTo>
                <a:lnTo>
                  <a:pt x="1" y="392"/>
                </a:lnTo>
                <a:lnTo>
                  <a:pt x="0" y="376"/>
                </a:lnTo>
                <a:lnTo>
                  <a:pt x="0" y="376"/>
                </a:lnTo>
                <a:close/>
                <a:moveTo>
                  <a:pt x="9" y="248"/>
                </a:moveTo>
                <a:lnTo>
                  <a:pt x="9" y="248"/>
                </a:lnTo>
                <a:lnTo>
                  <a:pt x="11" y="243"/>
                </a:lnTo>
                <a:lnTo>
                  <a:pt x="14" y="239"/>
                </a:lnTo>
                <a:lnTo>
                  <a:pt x="14" y="239"/>
                </a:lnTo>
                <a:lnTo>
                  <a:pt x="24" y="232"/>
                </a:lnTo>
                <a:lnTo>
                  <a:pt x="33" y="227"/>
                </a:lnTo>
                <a:lnTo>
                  <a:pt x="43" y="224"/>
                </a:lnTo>
                <a:lnTo>
                  <a:pt x="53" y="223"/>
                </a:lnTo>
                <a:lnTo>
                  <a:pt x="53" y="223"/>
                </a:lnTo>
                <a:lnTo>
                  <a:pt x="64" y="224"/>
                </a:lnTo>
                <a:lnTo>
                  <a:pt x="64" y="224"/>
                </a:lnTo>
                <a:lnTo>
                  <a:pt x="78" y="231"/>
                </a:lnTo>
                <a:lnTo>
                  <a:pt x="78" y="231"/>
                </a:lnTo>
                <a:lnTo>
                  <a:pt x="112" y="245"/>
                </a:lnTo>
                <a:lnTo>
                  <a:pt x="112" y="245"/>
                </a:lnTo>
                <a:lnTo>
                  <a:pt x="187" y="277"/>
                </a:lnTo>
                <a:lnTo>
                  <a:pt x="187" y="330"/>
                </a:lnTo>
                <a:lnTo>
                  <a:pt x="75" y="255"/>
                </a:lnTo>
                <a:lnTo>
                  <a:pt x="75" y="255"/>
                </a:lnTo>
                <a:lnTo>
                  <a:pt x="64" y="248"/>
                </a:lnTo>
                <a:lnTo>
                  <a:pt x="51" y="247"/>
                </a:lnTo>
                <a:lnTo>
                  <a:pt x="51" y="247"/>
                </a:lnTo>
                <a:lnTo>
                  <a:pt x="38" y="248"/>
                </a:lnTo>
                <a:lnTo>
                  <a:pt x="27" y="255"/>
                </a:lnTo>
                <a:lnTo>
                  <a:pt x="27" y="255"/>
                </a:lnTo>
                <a:lnTo>
                  <a:pt x="22" y="256"/>
                </a:lnTo>
                <a:lnTo>
                  <a:pt x="19" y="256"/>
                </a:lnTo>
                <a:lnTo>
                  <a:pt x="19" y="256"/>
                </a:lnTo>
                <a:lnTo>
                  <a:pt x="16" y="256"/>
                </a:lnTo>
                <a:lnTo>
                  <a:pt x="13" y="255"/>
                </a:lnTo>
                <a:lnTo>
                  <a:pt x="13" y="255"/>
                </a:lnTo>
                <a:lnTo>
                  <a:pt x="9" y="251"/>
                </a:lnTo>
                <a:lnTo>
                  <a:pt x="9" y="248"/>
                </a:lnTo>
                <a:lnTo>
                  <a:pt x="9" y="248"/>
                </a:lnTo>
                <a:close/>
                <a:moveTo>
                  <a:pt x="22" y="376"/>
                </a:moveTo>
                <a:lnTo>
                  <a:pt x="22" y="376"/>
                </a:lnTo>
                <a:lnTo>
                  <a:pt x="22" y="387"/>
                </a:lnTo>
                <a:lnTo>
                  <a:pt x="25" y="399"/>
                </a:lnTo>
                <a:lnTo>
                  <a:pt x="30" y="408"/>
                </a:lnTo>
                <a:lnTo>
                  <a:pt x="38" y="416"/>
                </a:lnTo>
                <a:lnTo>
                  <a:pt x="38" y="416"/>
                </a:lnTo>
                <a:lnTo>
                  <a:pt x="46" y="424"/>
                </a:lnTo>
                <a:lnTo>
                  <a:pt x="56" y="429"/>
                </a:lnTo>
                <a:lnTo>
                  <a:pt x="67" y="432"/>
                </a:lnTo>
                <a:lnTo>
                  <a:pt x="78" y="432"/>
                </a:lnTo>
                <a:lnTo>
                  <a:pt x="78" y="432"/>
                </a:lnTo>
                <a:lnTo>
                  <a:pt x="90" y="432"/>
                </a:lnTo>
                <a:lnTo>
                  <a:pt x="99" y="429"/>
                </a:lnTo>
                <a:lnTo>
                  <a:pt x="109" y="424"/>
                </a:lnTo>
                <a:lnTo>
                  <a:pt x="118" y="416"/>
                </a:lnTo>
                <a:lnTo>
                  <a:pt x="118" y="416"/>
                </a:lnTo>
                <a:lnTo>
                  <a:pt x="125" y="408"/>
                </a:lnTo>
                <a:lnTo>
                  <a:pt x="131" y="399"/>
                </a:lnTo>
                <a:lnTo>
                  <a:pt x="134" y="387"/>
                </a:lnTo>
                <a:lnTo>
                  <a:pt x="134" y="376"/>
                </a:lnTo>
                <a:lnTo>
                  <a:pt x="134" y="376"/>
                </a:lnTo>
                <a:lnTo>
                  <a:pt x="134" y="365"/>
                </a:lnTo>
                <a:lnTo>
                  <a:pt x="131" y="355"/>
                </a:lnTo>
                <a:lnTo>
                  <a:pt x="125" y="346"/>
                </a:lnTo>
                <a:lnTo>
                  <a:pt x="118" y="336"/>
                </a:lnTo>
                <a:lnTo>
                  <a:pt x="118" y="336"/>
                </a:lnTo>
                <a:lnTo>
                  <a:pt x="109" y="330"/>
                </a:lnTo>
                <a:lnTo>
                  <a:pt x="99" y="325"/>
                </a:lnTo>
                <a:lnTo>
                  <a:pt x="90" y="322"/>
                </a:lnTo>
                <a:lnTo>
                  <a:pt x="78" y="320"/>
                </a:lnTo>
                <a:lnTo>
                  <a:pt x="78" y="320"/>
                </a:lnTo>
                <a:lnTo>
                  <a:pt x="67" y="322"/>
                </a:lnTo>
                <a:lnTo>
                  <a:pt x="56" y="325"/>
                </a:lnTo>
                <a:lnTo>
                  <a:pt x="46" y="330"/>
                </a:lnTo>
                <a:lnTo>
                  <a:pt x="38" y="336"/>
                </a:lnTo>
                <a:lnTo>
                  <a:pt x="38" y="336"/>
                </a:lnTo>
                <a:lnTo>
                  <a:pt x="30" y="346"/>
                </a:lnTo>
                <a:lnTo>
                  <a:pt x="25" y="355"/>
                </a:lnTo>
                <a:lnTo>
                  <a:pt x="22" y="365"/>
                </a:lnTo>
                <a:lnTo>
                  <a:pt x="22" y="376"/>
                </a:lnTo>
                <a:lnTo>
                  <a:pt x="22" y="376"/>
                </a:lnTo>
                <a:close/>
                <a:moveTo>
                  <a:pt x="96" y="205"/>
                </a:moveTo>
                <a:lnTo>
                  <a:pt x="96" y="205"/>
                </a:lnTo>
                <a:lnTo>
                  <a:pt x="96" y="197"/>
                </a:lnTo>
                <a:lnTo>
                  <a:pt x="99" y="189"/>
                </a:lnTo>
                <a:lnTo>
                  <a:pt x="104" y="181"/>
                </a:lnTo>
                <a:lnTo>
                  <a:pt x="109" y="171"/>
                </a:lnTo>
                <a:lnTo>
                  <a:pt x="109" y="171"/>
                </a:lnTo>
                <a:lnTo>
                  <a:pt x="123" y="154"/>
                </a:lnTo>
                <a:lnTo>
                  <a:pt x="123" y="154"/>
                </a:lnTo>
                <a:lnTo>
                  <a:pt x="144" y="127"/>
                </a:lnTo>
                <a:lnTo>
                  <a:pt x="144" y="127"/>
                </a:lnTo>
                <a:lnTo>
                  <a:pt x="163" y="101"/>
                </a:lnTo>
                <a:lnTo>
                  <a:pt x="163" y="101"/>
                </a:lnTo>
                <a:lnTo>
                  <a:pt x="173" y="90"/>
                </a:lnTo>
                <a:lnTo>
                  <a:pt x="173" y="90"/>
                </a:lnTo>
                <a:lnTo>
                  <a:pt x="178" y="85"/>
                </a:lnTo>
                <a:lnTo>
                  <a:pt x="186" y="83"/>
                </a:lnTo>
                <a:lnTo>
                  <a:pt x="186" y="83"/>
                </a:lnTo>
                <a:lnTo>
                  <a:pt x="190" y="85"/>
                </a:lnTo>
                <a:lnTo>
                  <a:pt x="195" y="87"/>
                </a:lnTo>
                <a:lnTo>
                  <a:pt x="214" y="112"/>
                </a:lnTo>
                <a:lnTo>
                  <a:pt x="251" y="159"/>
                </a:lnTo>
                <a:lnTo>
                  <a:pt x="310" y="152"/>
                </a:lnTo>
                <a:lnTo>
                  <a:pt x="310" y="152"/>
                </a:lnTo>
                <a:lnTo>
                  <a:pt x="312" y="152"/>
                </a:lnTo>
                <a:lnTo>
                  <a:pt x="312" y="152"/>
                </a:lnTo>
                <a:lnTo>
                  <a:pt x="318" y="152"/>
                </a:lnTo>
                <a:lnTo>
                  <a:pt x="325" y="157"/>
                </a:lnTo>
                <a:lnTo>
                  <a:pt x="325" y="157"/>
                </a:lnTo>
                <a:lnTo>
                  <a:pt x="328" y="162"/>
                </a:lnTo>
                <a:lnTo>
                  <a:pt x="330" y="168"/>
                </a:lnTo>
                <a:lnTo>
                  <a:pt x="330" y="168"/>
                </a:lnTo>
                <a:lnTo>
                  <a:pt x="328" y="175"/>
                </a:lnTo>
                <a:lnTo>
                  <a:pt x="325" y="181"/>
                </a:lnTo>
                <a:lnTo>
                  <a:pt x="325" y="181"/>
                </a:lnTo>
                <a:lnTo>
                  <a:pt x="320" y="184"/>
                </a:lnTo>
                <a:lnTo>
                  <a:pt x="314" y="186"/>
                </a:lnTo>
                <a:lnTo>
                  <a:pt x="248" y="194"/>
                </a:lnTo>
                <a:lnTo>
                  <a:pt x="246" y="194"/>
                </a:lnTo>
                <a:lnTo>
                  <a:pt x="246" y="194"/>
                </a:lnTo>
                <a:lnTo>
                  <a:pt x="238" y="194"/>
                </a:lnTo>
                <a:lnTo>
                  <a:pt x="234" y="189"/>
                </a:lnTo>
                <a:lnTo>
                  <a:pt x="198" y="162"/>
                </a:lnTo>
                <a:lnTo>
                  <a:pt x="166" y="202"/>
                </a:lnTo>
                <a:lnTo>
                  <a:pt x="226" y="226"/>
                </a:lnTo>
                <a:lnTo>
                  <a:pt x="226" y="226"/>
                </a:lnTo>
                <a:lnTo>
                  <a:pt x="234" y="229"/>
                </a:lnTo>
                <a:lnTo>
                  <a:pt x="238" y="234"/>
                </a:lnTo>
                <a:lnTo>
                  <a:pt x="238" y="234"/>
                </a:lnTo>
                <a:lnTo>
                  <a:pt x="242" y="240"/>
                </a:lnTo>
                <a:lnTo>
                  <a:pt x="243" y="247"/>
                </a:lnTo>
                <a:lnTo>
                  <a:pt x="243" y="247"/>
                </a:lnTo>
                <a:lnTo>
                  <a:pt x="243" y="248"/>
                </a:lnTo>
                <a:lnTo>
                  <a:pt x="243" y="248"/>
                </a:lnTo>
                <a:lnTo>
                  <a:pt x="242" y="251"/>
                </a:lnTo>
                <a:lnTo>
                  <a:pt x="243" y="251"/>
                </a:lnTo>
                <a:lnTo>
                  <a:pt x="243" y="362"/>
                </a:lnTo>
                <a:lnTo>
                  <a:pt x="243" y="362"/>
                </a:lnTo>
                <a:lnTo>
                  <a:pt x="242" y="370"/>
                </a:lnTo>
                <a:lnTo>
                  <a:pt x="237" y="378"/>
                </a:lnTo>
                <a:lnTo>
                  <a:pt x="237" y="378"/>
                </a:lnTo>
                <a:lnTo>
                  <a:pt x="230" y="383"/>
                </a:lnTo>
                <a:lnTo>
                  <a:pt x="222" y="384"/>
                </a:lnTo>
                <a:lnTo>
                  <a:pt x="222" y="384"/>
                </a:lnTo>
                <a:lnTo>
                  <a:pt x="214" y="383"/>
                </a:lnTo>
                <a:lnTo>
                  <a:pt x="206" y="378"/>
                </a:lnTo>
                <a:lnTo>
                  <a:pt x="206" y="378"/>
                </a:lnTo>
                <a:lnTo>
                  <a:pt x="202" y="371"/>
                </a:lnTo>
                <a:lnTo>
                  <a:pt x="200" y="363"/>
                </a:lnTo>
                <a:lnTo>
                  <a:pt x="200" y="267"/>
                </a:lnTo>
                <a:lnTo>
                  <a:pt x="115" y="232"/>
                </a:lnTo>
                <a:lnTo>
                  <a:pt x="115" y="232"/>
                </a:lnTo>
                <a:lnTo>
                  <a:pt x="106" y="227"/>
                </a:lnTo>
                <a:lnTo>
                  <a:pt x="101" y="221"/>
                </a:lnTo>
                <a:lnTo>
                  <a:pt x="96" y="215"/>
                </a:lnTo>
                <a:lnTo>
                  <a:pt x="96" y="205"/>
                </a:lnTo>
                <a:lnTo>
                  <a:pt x="96" y="205"/>
                </a:lnTo>
                <a:close/>
                <a:moveTo>
                  <a:pt x="184" y="50"/>
                </a:moveTo>
                <a:lnTo>
                  <a:pt x="184" y="50"/>
                </a:lnTo>
                <a:lnTo>
                  <a:pt x="184" y="45"/>
                </a:lnTo>
                <a:lnTo>
                  <a:pt x="184" y="45"/>
                </a:lnTo>
                <a:lnTo>
                  <a:pt x="186" y="42"/>
                </a:lnTo>
                <a:lnTo>
                  <a:pt x="186" y="42"/>
                </a:lnTo>
                <a:lnTo>
                  <a:pt x="187" y="34"/>
                </a:lnTo>
                <a:lnTo>
                  <a:pt x="190" y="26"/>
                </a:lnTo>
                <a:lnTo>
                  <a:pt x="195" y="19"/>
                </a:lnTo>
                <a:lnTo>
                  <a:pt x="202" y="13"/>
                </a:lnTo>
                <a:lnTo>
                  <a:pt x="202" y="13"/>
                </a:lnTo>
                <a:lnTo>
                  <a:pt x="208" y="6"/>
                </a:lnTo>
                <a:lnTo>
                  <a:pt x="216" y="3"/>
                </a:lnTo>
                <a:lnTo>
                  <a:pt x="224" y="2"/>
                </a:lnTo>
                <a:lnTo>
                  <a:pt x="234" y="0"/>
                </a:lnTo>
                <a:lnTo>
                  <a:pt x="234" y="0"/>
                </a:lnTo>
                <a:lnTo>
                  <a:pt x="237" y="0"/>
                </a:lnTo>
                <a:lnTo>
                  <a:pt x="237" y="0"/>
                </a:lnTo>
                <a:lnTo>
                  <a:pt x="240" y="2"/>
                </a:lnTo>
                <a:lnTo>
                  <a:pt x="240" y="2"/>
                </a:lnTo>
                <a:lnTo>
                  <a:pt x="248" y="3"/>
                </a:lnTo>
                <a:lnTo>
                  <a:pt x="256" y="6"/>
                </a:lnTo>
                <a:lnTo>
                  <a:pt x="262" y="10"/>
                </a:lnTo>
                <a:lnTo>
                  <a:pt x="269" y="16"/>
                </a:lnTo>
                <a:lnTo>
                  <a:pt x="269" y="16"/>
                </a:lnTo>
                <a:lnTo>
                  <a:pt x="274" y="22"/>
                </a:lnTo>
                <a:lnTo>
                  <a:pt x="278" y="31"/>
                </a:lnTo>
                <a:lnTo>
                  <a:pt x="280" y="37"/>
                </a:lnTo>
                <a:lnTo>
                  <a:pt x="282" y="47"/>
                </a:lnTo>
                <a:lnTo>
                  <a:pt x="282" y="47"/>
                </a:lnTo>
                <a:lnTo>
                  <a:pt x="274" y="43"/>
                </a:lnTo>
                <a:lnTo>
                  <a:pt x="274" y="43"/>
                </a:lnTo>
                <a:lnTo>
                  <a:pt x="254" y="37"/>
                </a:lnTo>
                <a:lnTo>
                  <a:pt x="254" y="37"/>
                </a:lnTo>
                <a:lnTo>
                  <a:pt x="250" y="37"/>
                </a:lnTo>
                <a:lnTo>
                  <a:pt x="250" y="37"/>
                </a:lnTo>
                <a:lnTo>
                  <a:pt x="245" y="39"/>
                </a:lnTo>
                <a:lnTo>
                  <a:pt x="240" y="40"/>
                </a:lnTo>
                <a:lnTo>
                  <a:pt x="240" y="40"/>
                </a:lnTo>
                <a:lnTo>
                  <a:pt x="237" y="45"/>
                </a:lnTo>
                <a:lnTo>
                  <a:pt x="234" y="50"/>
                </a:lnTo>
                <a:lnTo>
                  <a:pt x="234" y="50"/>
                </a:lnTo>
                <a:lnTo>
                  <a:pt x="234" y="51"/>
                </a:lnTo>
                <a:lnTo>
                  <a:pt x="234" y="51"/>
                </a:lnTo>
                <a:lnTo>
                  <a:pt x="234" y="53"/>
                </a:lnTo>
                <a:lnTo>
                  <a:pt x="234" y="53"/>
                </a:lnTo>
                <a:lnTo>
                  <a:pt x="235" y="58"/>
                </a:lnTo>
                <a:lnTo>
                  <a:pt x="237" y="63"/>
                </a:lnTo>
                <a:lnTo>
                  <a:pt x="237" y="63"/>
                </a:lnTo>
                <a:lnTo>
                  <a:pt x="240" y="66"/>
                </a:lnTo>
                <a:lnTo>
                  <a:pt x="246" y="69"/>
                </a:lnTo>
                <a:lnTo>
                  <a:pt x="258" y="75"/>
                </a:lnTo>
                <a:lnTo>
                  <a:pt x="275" y="85"/>
                </a:lnTo>
                <a:lnTo>
                  <a:pt x="275" y="85"/>
                </a:lnTo>
                <a:lnTo>
                  <a:pt x="272" y="95"/>
                </a:lnTo>
                <a:lnTo>
                  <a:pt x="267" y="101"/>
                </a:lnTo>
                <a:lnTo>
                  <a:pt x="189" y="67"/>
                </a:lnTo>
                <a:lnTo>
                  <a:pt x="189" y="67"/>
                </a:lnTo>
                <a:lnTo>
                  <a:pt x="186" y="58"/>
                </a:lnTo>
                <a:lnTo>
                  <a:pt x="184" y="50"/>
                </a:lnTo>
                <a:lnTo>
                  <a:pt x="184" y="50"/>
                </a:lnTo>
                <a:close/>
                <a:moveTo>
                  <a:pt x="258" y="371"/>
                </a:moveTo>
                <a:lnTo>
                  <a:pt x="258" y="247"/>
                </a:lnTo>
                <a:lnTo>
                  <a:pt x="336" y="226"/>
                </a:lnTo>
                <a:lnTo>
                  <a:pt x="355" y="271"/>
                </a:lnTo>
                <a:lnTo>
                  <a:pt x="258" y="371"/>
                </a:lnTo>
                <a:close/>
                <a:moveTo>
                  <a:pt x="352" y="189"/>
                </a:moveTo>
                <a:lnTo>
                  <a:pt x="352" y="189"/>
                </a:lnTo>
                <a:lnTo>
                  <a:pt x="355" y="191"/>
                </a:lnTo>
                <a:lnTo>
                  <a:pt x="358" y="192"/>
                </a:lnTo>
                <a:lnTo>
                  <a:pt x="358" y="192"/>
                </a:lnTo>
                <a:lnTo>
                  <a:pt x="363" y="199"/>
                </a:lnTo>
                <a:lnTo>
                  <a:pt x="363" y="199"/>
                </a:lnTo>
                <a:lnTo>
                  <a:pt x="403" y="287"/>
                </a:lnTo>
                <a:lnTo>
                  <a:pt x="379" y="293"/>
                </a:lnTo>
                <a:lnTo>
                  <a:pt x="344" y="213"/>
                </a:lnTo>
                <a:lnTo>
                  <a:pt x="315" y="213"/>
                </a:lnTo>
                <a:lnTo>
                  <a:pt x="315" y="213"/>
                </a:lnTo>
                <a:lnTo>
                  <a:pt x="309" y="213"/>
                </a:lnTo>
                <a:lnTo>
                  <a:pt x="304" y="210"/>
                </a:lnTo>
                <a:lnTo>
                  <a:pt x="304" y="210"/>
                </a:lnTo>
                <a:lnTo>
                  <a:pt x="302" y="207"/>
                </a:lnTo>
                <a:lnTo>
                  <a:pt x="301" y="202"/>
                </a:lnTo>
                <a:lnTo>
                  <a:pt x="301" y="202"/>
                </a:lnTo>
                <a:lnTo>
                  <a:pt x="302" y="197"/>
                </a:lnTo>
                <a:lnTo>
                  <a:pt x="304" y="194"/>
                </a:lnTo>
                <a:lnTo>
                  <a:pt x="304" y="194"/>
                </a:lnTo>
                <a:lnTo>
                  <a:pt x="309" y="191"/>
                </a:lnTo>
                <a:lnTo>
                  <a:pt x="315" y="189"/>
                </a:lnTo>
                <a:lnTo>
                  <a:pt x="352" y="189"/>
                </a:lnTo>
                <a:close/>
                <a:moveTo>
                  <a:pt x="338" y="376"/>
                </a:moveTo>
                <a:lnTo>
                  <a:pt x="338" y="376"/>
                </a:lnTo>
                <a:lnTo>
                  <a:pt x="339" y="360"/>
                </a:lnTo>
                <a:lnTo>
                  <a:pt x="342" y="346"/>
                </a:lnTo>
                <a:lnTo>
                  <a:pt x="350" y="333"/>
                </a:lnTo>
                <a:lnTo>
                  <a:pt x="360" y="322"/>
                </a:lnTo>
                <a:lnTo>
                  <a:pt x="360" y="322"/>
                </a:lnTo>
                <a:lnTo>
                  <a:pt x="373" y="311"/>
                </a:lnTo>
                <a:lnTo>
                  <a:pt x="386" y="304"/>
                </a:lnTo>
                <a:lnTo>
                  <a:pt x="400" y="299"/>
                </a:lnTo>
                <a:lnTo>
                  <a:pt x="416" y="298"/>
                </a:lnTo>
                <a:lnTo>
                  <a:pt x="416" y="298"/>
                </a:lnTo>
                <a:lnTo>
                  <a:pt x="432" y="299"/>
                </a:lnTo>
                <a:lnTo>
                  <a:pt x="446" y="304"/>
                </a:lnTo>
                <a:lnTo>
                  <a:pt x="459" y="311"/>
                </a:lnTo>
                <a:lnTo>
                  <a:pt x="472" y="322"/>
                </a:lnTo>
                <a:lnTo>
                  <a:pt x="472" y="322"/>
                </a:lnTo>
                <a:lnTo>
                  <a:pt x="482" y="333"/>
                </a:lnTo>
                <a:lnTo>
                  <a:pt x="488" y="346"/>
                </a:lnTo>
                <a:lnTo>
                  <a:pt x="493" y="360"/>
                </a:lnTo>
                <a:lnTo>
                  <a:pt x="494" y="376"/>
                </a:lnTo>
                <a:lnTo>
                  <a:pt x="494" y="376"/>
                </a:lnTo>
                <a:lnTo>
                  <a:pt x="493" y="392"/>
                </a:lnTo>
                <a:lnTo>
                  <a:pt x="488" y="407"/>
                </a:lnTo>
                <a:lnTo>
                  <a:pt x="482" y="419"/>
                </a:lnTo>
                <a:lnTo>
                  <a:pt x="470" y="432"/>
                </a:lnTo>
                <a:lnTo>
                  <a:pt x="470" y="432"/>
                </a:lnTo>
                <a:lnTo>
                  <a:pt x="459" y="442"/>
                </a:lnTo>
                <a:lnTo>
                  <a:pt x="446" y="450"/>
                </a:lnTo>
                <a:lnTo>
                  <a:pt x="432" y="455"/>
                </a:lnTo>
                <a:lnTo>
                  <a:pt x="416" y="456"/>
                </a:lnTo>
                <a:lnTo>
                  <a:pt x="416" y="456"/>
                </a:lnTo>
                <a:lnTo>
                  <a:pt x="400" y="455"/>
                </a:lnTo>
                <a:lnTo>
                  <a:pt x="386" y="450"/>
                </a:lnTo>
                <a:lnTo>
                  <a:pt x="373" y="442"/>
                </a:lnTo>
                <a:lnTo>
                  <a:pt x="360" y="432"/>
                </a:lnTo>
                <a:lnTo>
                  <a:pt x="360" y="432"/>
                </a:lnTo>
                <a:lnTo>
                  <a:pt x="350" y="419"/>
                </a:lnTo>
                <a:lnTo>
                  <a:pt x="342" y="407"/>
                </a:lnTo>
                <a:lnTo>
                  <a:pt x="339" y="392"/>
                </a:lnTo>
                <a:lnTo>
                  <a:pt x="338" y="376"/>
                </a:lnTo>
                <a:lnTo>
                  <a:pt x="338" y="376"/>
                </a:lnTo>
                <a:close/>
                <a:moveTo>
                  <a:pt x="360" y="376"/>
                </a:moveTo>
                <a:lnTo>
                  <a:pt x="360" y="376"/>
                </a:lnTo>
                <a:lnTo>
                  <a:pt x="360" y="387"/>
                </a:lnTo>
                <a:lnTo>
                  <a:pt x="363" y="399"/>
                </a:lnTo>
                <a:lnTo>
                  <a:pt x="368" y="408"/>
                </a:lnTo>
                <a:lnTo>
                  <a:pt x="376" y="416"/>
                </a:lnTo>
                <a:lnTo>
                  <a:pt x="376" y="416"/>
                </a:lnTo>
                <a:lnTo>
                  <a:pt x="384" y="424"/>
                </a:lnTo>
                <a:lnTo>
                  <a:pt x="394" y="429"/>
                </a:lnTo>
                <a:lnTo>
                  <a:pt x="405" y="432"/>
                </a:lnTo>
                <a:lnTo>
                  <a:pt x="416" y="432"/>
                </a:lnTo>
                <a:lnTo>
                  <a:pt x="416" y="432"/>
                </a:lnTo>
                <a:lnTo>
                  <a:pt x="427" y="432"/>
                </a:lnTo>
                <a:lnTo>
                  <a:pt x="437" y="429"/>
                </a:lnTo>
                <a:lnTo>
                  <a:pt x="446" y="424"/>
                </a:lnTo>
                <a:lnTo>
                  <a:pt x="456" y="416"/>
                </a:lnTo>
                <a:lnTo>
                  <a:pt x="456" y="416"/>
                </a:lnTo>
                <a:lnTo>
                  <a:pt x="462" y="408"/>
                </a:lnTo>
                <a:lnTo>
                  <a:pt x="469" y="399"/>
                </a:lnTo>
                <a:lnTo>
                  <a:pt x="470" y="387"/>
                </a:lnTo>
                <a:lnTo>
                  <a:pt x="472" y="376"/>
                </a:lnTo>
                <a:lnTo>
                  <a:pt x="472" y="376"/>
                </a:lnTo>
                <a:lnTo>
                  <a:pt x="470" y="365"/>
                </a:lnTo>
                <a:lnTo>
                  <a:pt x="469" y="355"/>
                </a:lnTo>
                <a:lnTo>
                  <a:pt x="462" y="346"/>
                </a:lnTo>
                <a:lnTo>
                  <a:pt x="456" y="336"/>
                </a:lnTo>
                <a:lnTo>
                  <a:pt x="456" y="336"/>
                </a:lnTo>
                <a:lnTo>
                  <a:pt x="446" y="330"/>
                </a:lnTo>
                <a:lnTo>
                  <a:pt x="437" y="325"/>
                </a:lnTo>
                <a:lnTo>
                  <a:pt x="427" y="322"/>
                </a:lnTo>
                <a:lnTo>
                  <a:pt x="416" y="320"/>
                </a:lnTo>
                <a:lnTo>
                  <a:pt x="416" y="320"/>
                </a:lnTo>
                <a:lnTo>
                  <a:pt x="405" y="322"/>
                </a:lnTo>
                <a:lnTo>
                  <a:pt x="394" y="325"/>
                </a:lnTo>
                <a:lnTo>
                  <a:pt x="384" y="330"/>
                </a:lnTo>
                <a:lnTo>
                  <a:pt x="376" y="336"/>
                </a:lnTo>
                <a:lnTo>
                  <a:pt x="376" y="336"/>
                </a:lnTo>
                <a:lnTo>
                  <a:pt x="368" y="346"/>
                </a:lnTo>
                <a:lnTo>
                  <a:pt x="363" y="355"/>
                </a:lnTo>
                <a:lnTo>
                  <a:pt x="360" y="365"/>
                </a:lnTo>
                <a:lnTo>
                  <a:pt x="360" y="376"/>
                </a:lnTo>
                <a:lnTo>
                  <a:pt x="360" y="376"/>
                </a:lnTo>
                <a:close/>
                <a:moveTo>
                  <a:pt x="381" y="211"/>
                </a:moveTo>
                <a:lnTo>
                  <a:pt x="381" y="211"/>
                </a:lnTo>
                <a:lnTo>
                  <a:pt x="389" y="208"/>
                </a:lnTo>
                <a:lnTo>
                  <a:pt x="397" y="207"/>
                </a:lnTo>
                <a:lnTo>
                  <a:pt x="405" y="205"/>
                </a:lnTo>
                <a:lnTo>
                  <a:pt x="414" y="205"/>
                </a:lnTo>
                <a:lnTo>
                  <a:pt x="414" y="205"/>
                </a:lnTo>
                <a:lnTo>
                  <a:pt x="426" y="205"/>
                </a:lnTo>
                <a:lnTo>
                  <a:pt x="437" y="210"/>
                </a:lnTo>
                <a:lnTo>
                  <a:pt x="437" y="210"/>
                </a:lnTo>
                <a:lnTo>
                  <a:pt x="443" y="215"/>
                </a:lnTo>
                <a:lnTo>
                  <a:pt x="443" y="215"/>
                </a:lnTo>
                <a:lnTo>
                  <a:pt x="448" y="218"/>
                </a:lnTo>
                <a:lnTo>
                  <a:pt x="450" y="219"/>
                </a:lnTo>
                <a:lnTo>
                  <a:pt x="450" y="219"/>
                </a:lnTo>
                <a:lnTo>
                  <a:pt x="453" y="223"/>
                </a:lnTo>
                <a:lnTo>
                  <a:pt x="454" y="227"/>
                </a:lnTo>
                <a:lnTo>
                  <a:pt x="454" y="227"/>
                </a:lnTo>
                <a:lnTo>
                  <a:pt x="454" y="231"/>
                </a:lnTo>
                <a:lnTo>
                  <a:pt x="451" y="234"/>
                </a:lnTo>
                <a:lnTo>
                  <a:pt x="451" y="234"/>
                </a:lnTo>
                <a:lnTo>
                  <a:pt x="448" y="235"/>
                </a:lnTo>
                <a:lnTo>
                  <a:pt x="445" y="237"/>
                </a:lnTo>
                <a:lnTo>
                  <a:pt x="445" y="237"/>
                </a:lnTo>
                <a:lnTo>
                  <a:pt x="440" y="234"/>
                </a:lnTo>
                <a:lnTo>
                  <a:pt x="440" y="234"/>
                </a:lnTo>
                <a:lnTo>
                  <a:pt x="432" y="231"/>
                </a:lnTo>
                <a:lnTo>
                  <a:pt x="422" y="229"/>
                </a:lnTo>
                <a:lnTo>
                  <a:pt x="422" y="229"/>
                </a:lnTo>
                <a:lnTo>
                  <a:pt x="414" y="231"/>
                </a:lnTo>
                <a:lnTo>
                  <a:pt x="408" y="232"/>
                </a:lnTo>
                <a:lnTo>
                  <a:pt x="402" y="235"/>
                </a:lnTo>
                <a:lnTo>
                  <a:pt x="395" y="239"/>
                </a:lnTo>
                <a:lnTo>
                  <a:pt x="395" y="239"/>
                </a:lnTo>
                <a:lnTo>
                  <a:pt x="387" y="224"/>
                </a:lnTo>
                <a:lnTo>
                  <a:pt x="387" y="224"/>
                </a:lnTo>
                <a:lnTo>
                  <a:pt x="381" y="211"/>
                </a:lnTo>
                <a:lnTo>
                  <a:pt x="381" y="211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x-none"/>
          </a:p>
        </p:txBody>
      </p:sp>
      <p:grpSp>
        <p:nvGrpSpPr>
          <p:cNvPr id="26" name="Group 25"/>
          <p:cNvGrpSpPr/>
          <p:nvPr/>
        </p:nvGrpSpPr>
        <p:grpSpPr>
          <a:xfrm>
            <a:off x="1447800" y="1680142"/>
            <a:ext cx="2816225" cy="891608"/>
            <a:chOff x="1447800" y="1680142"/>
            <a:chExt cx="2816225" cy="891608"/>
          </a:xfrm>
        </p:grpSpPr>
        <p:sp>
          <p:nvSpPr>
            <p:cNvPr id="4" name="TextBox 3"/>
            <p:cNvSpPr txBox="1"/>
            <p:nvPr/>
          </p:nvSpPr>
          <p:spPr>
            <a:xfrm>
              <a:off x="1447800" y="1904901"/>
              <a:ext cx="2816225" cy="666849"/>
            </a:xfrm>
            <a:prstGeom prst="rect">
              <a:avLst/>
            </a:prstGeom>
            <a:noFill/>
          </p:spPr>
          <p:txBody>
            <a:bodyPr wrap="square" lIns="0" tIns="0" rIns="0" bIns="0" rtlCol="1">
              <a:spAutoFit/>
            </a:bodyPr>
            <a:lstStyle/>
            <a:p>
              <a:pPr algn="just" rtl="0">
                <a:lnSpc>
                  <a:spcPts val="1300"/>
                </a:lnSpc>
                <a:spcAft>
                  <a:spcPts val="1200"/>
                </a:spcAft>
              </a:pP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Sed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ut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persp iciatis unde omnis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iste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natus error sit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volupt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atem accusantium dolor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emque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laudan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tium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,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totam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rem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aperiam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,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eaque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ipsa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quae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ab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illo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inventore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veritatis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et quasi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architecto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beatae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vitae dicta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sunt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explicabo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. 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447800" y="1680142"/>
              <a:ext cx="2816225" cy="169277"/>
            </a:xfrm>
            <a:prstGeom prst="rect">
              <a:avLst/>
            </a:prstGeom>
            <a:noFill/>
          </p:spPr>
          <p:txBody>
            <a:bodyPr wrap="square" lIns="0" tIns="0" rIns="0" bIns="0" rtlCol="1">
              <a:spAutoFit/>
            </a:bodyPr>
            <a:lstStyle/>
            <a:p>
              <a:pPr algn="just" rtl="0">
                <a:spcAft>
                  <a:spcPts val="1200"/>
                </a:spcAft>
              </a:pPr>
              <a:r>
                <a:rPr lang="en-US" sz="1100" dirty="0" smtClean="0">
                  <a:solidFill>
                    <a:schemeClr val="tx2"/>
                  </a:solidFill>
                  <a:latin typeface="Lato Black" pitchFamily="34" charset="0"/>
                  <a:ea typeface="Open Sans" pitchFamily="34" charset="0"/>
                  <a:cs typeface="Open Sans" pitchFamily="34" charset="0"/>
                </a:rPr>
                <a:t>Start of Social Media Commerce - 2009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735638" y="1680142"/>
            <a:ext cx="2816225" cy="891608"/>
            <a:chOff x="5735638" y="1680142"/>
            <a:chExt cx="2816225" cy="891608"/>
          </a:xfrm>
        </p:grpSpPr>
        <p:sp>
          <p:nvSpPr>
            <p:cNvPr id="8" name="TextBox 7"/>
            <p:cNvSpPr txBox="1"/>
            <p:nvPr/>
          </p:nvSpPr>
          <p:spPr>
            <a:xfrm>
              <a:off x="5735638" y="1904901"/>
              <a:ext cx="2816225" cy="666849"/>
            </a:xfrm>
            <a:prstGeom prst="rect">
              <a:avLst/>
            </a:prstGeom>
            <a:noFill/>
          </p:spPr>
          <p:txBody>
            <a:bodyPr wrap="square" lIns="0" tIns="0" rIns="0" bIns="0" rtlCol="1">
              <a:spAutoFit/>
            </a:bodyPr>
            <a:lstStyle/>
            <a:p>
              <a:pPr algn="just" rtl="0">
                <a:lnSpc>
                  <a:spcPts val="1300"/>
                </a:lnSpc>
                <a:spcAft>
                  <a:spcPts val="1200"/>
                </a:spcAft>
              </a:pP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Sed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ut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persp iciatis unde omnis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iste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natus error sit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volupt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atem accusantium dolor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emque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laudan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tium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,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totam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rem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aperiam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,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eaque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ipsa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quae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ab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illo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inventore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veritatis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et quasi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architecto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beatae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vitae dicta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sunt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explicabo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. 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735638" y="1680142"/>
              <a:ext cx="2816225" cy="169277"/>
            </a:xfrm>
            <a:prstGeom prst="rect">
              <a:avLst/>
            </a:prstGeom>
            <a:noFill/>
          </p:spPr>
          <p:txBody>
            <a:bodyPr wrap="square" lIns="0" tIns="0" rIns="0" bIns="0" rtlCol="1">
              <a:spAutoFit/>
            </a:bodyPr>
            <a:lstStyle/>
            <a:p>
              <a:pPr algn="just" rtl="0">
                <a:spcAft>
                  <a:spcPts val="1200"/>
                </a:spcAft>
              </a:pPr>
              <a:r>
                <a:rPr lang="en-US" sz="1100" dirty="0" smtClean="0">
                  <a:solidFill>
                    <a:schemeClr val="tx2"/>
                  </a:solidFill>
                  <a:latin typeface="Lato Black" pitchFamily="34" charset="0"/>
                  <a:ea typeface="Open Sans" pitchFamily="34" charset="0"/>
                  <a:cs typeface="Open Sans" pitchFamily="34" charset="0"/>
                </a:rPr>
                <a:t>At Present- 2015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596107" y="3357884"/>
            <a:ext cx="3667918" cy="1088162"/>
            <a:chOff x="596107" y="3357884"/>
            <a:chExt cx="3667918" cy="1088162"/>
          </a:xfrm>
        </p:grpSpPr>
        <p:sp>
          <p:nvSpPr>
            <p:cNvPr id="10" name="Rectangle 9"/>
            <p:cNvSpPr/>
            <p:nvPr/>
          </p:nvSpPr>
          <p:spPr>
            <a:xfrm>
              <a:off x="598488" y="3943126"/>
              <a:ext cx="3657600" cy="36576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98488" y="3943126"/>
              <a:ext cx="1992312" cy="36576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96107" y="3552430"/>
              <a:ext cx="927893" cy="359523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l" rtl="0"/>
              <a:r>
                <a:rPr lang="en-US" sz="2200" dirty="0" smtClean="0">
                  <a:solidFill>
                    <a:schemeClr val="tx2"/>
                  </a:solidFill>
                  <a:latin typeface="Lato Black" pitchFamily="34" charset="0"/>
                  <a:ea typeface="Open Sans" pitchFamily="34" charset="0"/>
                  <a:cs typeface="Open Sans" pitchFamily="34" charset="0"/>
                </a:rPr>
                <a:t>54%</a:t>
              </a:r>
              <a:endParaRPr lang="x-none" sz="2200" dirty="0">
                <a:solidFill>
                  <a:schemeClr val="tx2"/>
                </a:solidFill>
                <a:latin typeface="Lato Black" pitchFamily="34" charset="0"/>
                <a:ea typeface="Open Sans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98488" y="3357884"/>
              <a:ext cx="735011" cy="155101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l" rtl="0"/>
              <a:r>
                <a:rPr lang="en-US" sz="1000" dirty="0" smtClean="0">
                  <a:solidFill>
                    <a:schemeClr val="accent1"/>
                  </a:solidFill>
                  <a:latin typeface="Lato Black" pitchFamily="34" charset="0"/>
                  <a:ea typeface="Open Sans" pitchFamily="34" charset="0"/>
                  <a:cs typeface="Open Sans" pitchFamily="34" charset="0"/>
                </a:rPr>
                <a:t>$6,125,000</a:t>
              </a:r>
              <a:endParaRPr lang="x-none" sz="1000" dirty="0">
                <a:solidFill>
                  <a:schemeClr val="accent1"/>
                </a:solidFill>
                <a:latin typeface="Lato Black" pitchFamily="34" charset="0"/>
                <a:ea typeface="Open Sans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92967" y="4048852"/>
              <a:ext cx="454024" cy="139932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ctr" rtl="0"/>
              <a:r>
                <a:rPr lang="en-US" sz="900" dirty="0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2013</a:t>
              </a:r>
              <a:endParaRPr lang="x-none" sz="900" dirty="0">
                <a:solidFill>
                  <a:schemeClr val="bg1"/>
                </a:solidFill>
                <a:latin typeface="Lato" pitchFamily="34" charset="0"/>
                <a:ea typeface="Open Sans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98488" y="4316633"/>
              <a:ext cx="315912" cy="129413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l" rtl="0"/>
              <a:r>
                <a:rPr lang="en-US" sz="7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0%</a:t>
              </a:r>
              <a:endParaRPr lang="x-none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948113" y="4316633"/>
              <a:ext cx="315912" cy="129413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rtl="0"/>
              <a:r>
                <a:rPr lang="en-US" sz="7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100%</a:t>
              </a:r>
              <a:endParaRPr lang="x-none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269332" y="4316633"/>
              <a:ext cx="315912" cy="129413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ctr" rtl="0"/>
              <a:r>
                <a:rPr lang="en-US" sz="7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50%</a:t>
              </a:r>
              <a:endParaRPr lang="x-none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4877594" y="3357884"/>
            <a:ext cx="3667918" cy="1088162"/>
            <a:chOff x="4877594" y="3357884"/>
            <a:chExt cx="3667918" cy="1088162"/>
          </a:xfrm>
        </p:grpSpPr>
        <p:sp>
          <p:nvSpPr>
            <p:cNvPr id="18" name="Rectangle 17"/>
            <p:cNvSpPr/>
            <p:nvPr/>
          </p:nvSpPr>
          <p:spPr>
            <a:xfrm>
              <a:off x="4879975" y="3943126"/>
              <a:ext cx="3657600" cy="36576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879974" y="3943126"/>
              <a:ext cx="2930525" cy="365760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877594" y="3552430"/>
              <a:ext cx="927893" cy="359523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l" rtl="0"/>
              <a:r>
                <a:rPr lang="en-US" sz="2200" dirty="0" smtClean="0">
                  <a:solidFill>
                    <a:schemeClr val="tx2"/>
                  </a:solidFill>
                  <a:latin typeface="Lato Black" pitchFamily="34" charset="0"/>
                  <a:ea typeface="Open Sans" pitchFamily="34" charset="0"/>
                  <a:cs typeface="Open Sans" pitchFamily="34" charset="0"/>
                </a:rPr>
                <a:t>78%</a:t>
              </a:r>
              <a:endParaRPr lang="x-none" sz="2200" dirty="0">
                <a:solidFill>
                  <a:schemeClr val="tx2"/>
                </a:solidFill>
                <a:latin typeface="Lato Black" pitchFamily="34" charset="0"/>
                <a:ea typeface="Open Sans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879975" y="3357884"/>
              <a:ext cx="735011" cy="155101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l" rtl="0"/>
              <a:r>
                <a:rPr lang="en-US" sz="1000" dirty="0" smtClean="0">
                  <a:solidFill>
                    <a:schemeClr val="accent2"/>
                  </a:solidFill>
                  <a:latin typeface="Lato Black" pitchFamily="34" charset="0"/>
                  <a:ea typeface="Open Sans" pitchFamily="34" charset="0"/>
                  <a:cs typeface="Open Sans" pitchFamily="34" charset="0"/>
                </a:rPr>
                <a:t>$8,475,000</a:t>
              </a:r>
              <a:endParaRPr lang="x-none" sz="1000" dirty="0">
                <a:solidFill>
                  <a:schemeClr val="accent2"/>
                </a:solidFill>
                <a:latin typeface="Lato Black" pitchFamily="34" charset="0"/>
                <a:ea typeface="Open Sans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174454" y="4048852"/>
              <a:ext cx="454024" cy="139932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ctr" rtl="0"/>
              <a:r>
                <a:rPr lang="en-US" sz="900" dirty="0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2015</a:t>
              </a:r>
              <a:endParaRPr lang="x-none" sz="900" dirty="0">
                <a:solidFill>
                  <a:schemeClr val="bg1"/>
                </a:solidFill>
                <a:latin typeface="Lato" pitchFamily="34" charset="0"/>
                <a:ea typeface="Open Sans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879975" y="4316633"/>
              <a:ext cx="315912" cy="129413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l" rtl="0"/>
              <a:r>
                <a:rPr lang="en-US" sz="7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0%</a:t>
              </a:r>
              <a:endParaRPr lang="x-none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229600" y="4316633"/>
              <a:ext cx="315912" cy="129413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rtl="0"/>
              <a:r>
                <a:rPr lang="en-US" sz="7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100%</a:t>
              </a:r>
              <a:endParaRPr lang="x-none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550819" y="4316633"/>
              <a:ext cx="315912" cy="129413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ctr" rtl="0"/>
              <a:r>
                <a:rPr lang="en-US" sz="7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50%</a:t>
              </a:r>
              <a:endParaRPr lang="x-none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</a:endParaRPr>
            </a:p>
          </p:txBody>
        </p:sp>
      </p:grpSp>
    </p:spTree>
  </p:cSld>
  <p:clrMapOvr>
    <a:masterClrMapping/>
  </p:clrMapOvr>
  <p:transition xmlns:p14="http://schemas.microsoft.com/office/powerpoint/2010/main" spd="slow" advClick="0" advTm="2000">
    <p:cover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Content Marketing Challenges</a:t>
            </a:r>
            <a:endParaRPr lang="x-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Inset your subtitle here. This is a good space for a short subtitle</a:t>
            </a:r>
            <a:endParaRPr lang="x-none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598488" y="3752167"/>
            <a:ext cx="2335212" cy="648383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just" rtl="0">
              <a:lnSpc>
                <a:spcPts val="1300"/>
              </a:lnSpc>
              <a:spcAft>
                <a:spcPts val="1200"/>
              </a:spcAft>
            </a:pP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Sed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persp iciatis unde omnis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iste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natus error sit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volupt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atem accusantium dolor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emque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laudan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tium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totam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rem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aperiam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eaque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ipsa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quae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ab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illo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inventore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veritatis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16651" y="3752167"/>
            <a:ext cx="2335212" cy="648383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just" rtl="0">
              <a:lnSpc>
                <a:spcPts val="1300"/>
              </a:lnSpc>
              <a:spcAft>
                <a:spcPts val="1200"/>
              </a:spcAft>
            </a:pP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Sed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persp iciatis unde omnis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iste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natus error sit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volupt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atem accusantium dolor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emque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laudan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tium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totam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rem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aperiam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eaque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ipsa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quae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ab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illo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inventore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veritatis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404394" y="3752167"/>
            <a:ext cx="2335212" cy="648383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just" rtl="0">
              <a:lnSpc>
                <a:spcPts val="1300"/>
              </a:lnSpc>
              <a:spcAft>
                <a:spcPts val="1200"/>
              </a:spcAft>
            </a:pP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Sed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persp iciatis unde omnis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iste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natus error sit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volupt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atem accusantium dolor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emque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laudan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tium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totam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rem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aperiam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eaque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ipsa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quae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ab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illo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inventore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veritatis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</a:p>
        </p:txBody>
      </p:sp>
      <p:sp>
        <p:nvSpPr>
          <p:cNvPr id="17" name="Freeform 14"/>
          <p:cNvSpPr>
            <a:spLocks noEditPoints="1"/>
          </p:cNvSpPr>
          <p:nvPr/>
        </p:nvSpPr>
        <p:spPr bwMode="auto">
          <a:xfrm>
            <a:off x="4365625" y="3148011"/>
            <a:ext cx="412750" cy="412750"/>
          </a:xfrm>
          <a:custGeom>
            <a:avLst/>
            <a:gdLst/>
            <a:ahLst/>
            <a:cxnLst>
              <a:cxn ang="0">
                <a:pos x="4" y="263"/>
              </a:cxn>
              <a:cxn ang="0">
                <a:pos x="0" y="208"/>
              </a:cxn>
              <a:cxn ang="0">
                <a:pos x="12" y="155"/>
              </a:cxn>
              <a:cxn ang="0">
                <a:pos x="50" y="87"/>
              </a:cxn>
              <a:cxn ang="0">
                <a:pos x="106" y="35"/>
              </a:cxn>
              <a:cxn ang="0">
                <a:pos x="154" y="13"/>
              </a:cxn>
              <a:cxn ang="0">
                <a:pos x="226" y="0"/>
              </a:cxn>
              <a:cxn ang="0">
                <a:pos x="279" y="8"/>
              </a:cxn>
              <a:cxn ang="0">
                <a:pos x="344" y="35"/>
              </a:cxn>
              <a:cxn ang="0">
                <a:pos x="384" y="67"/>
              </a:cxn>
              <a:cxn ang="0">
                <a:pos x="429" y="131"/>
              </a:cxn>
              <a:cxn ang="0">
                <a:pos x="448" y="191"/>
              </a:cxn>
              <a:cxn ang="0">
                <a:pos x="450" y="245"/>
              </a:cxn>
              <a:cxn ang="0">
                <a:pos x="439" y="298"/>
              </a:cxn>
              <a:cxn ang="0">
                <a:pos x="402" y="367"/>
              </a:cxn>
              <a:cxn ang="0">
                <a:pos x="344" y="418"/>
              </a:cxn>
              <a:cxn ang="0">
                <a:pos x="296" y="440"/>
              </a:cxn>
              <a:cxn ang="0">
                <a:pos x="226" y="452"/>
              </a:cxn>
              <a:cxn ang="0">
                <a:pos x="172" y="445"/>
              </a:cxn>
              <a:cxn ang="0">
                <a:pos x="108" y="418"/>
              </a:cxn>
              <a:cxn ang="0">
                <a:pos x="66" y="386"/>
              </a:cxn>
              <a:cxn ang="0">
                <a:pos x="21" y="322"/>
              </a:cxn>
              <a:cxn ang="0">
                <a:pos x="60" y="157"/>
              </a:cxn>
              <a:cxn ang="0">
                <a:pos x="47" y="226"/>
              </a:cxn>
              <a:cxn ang="0">
                <a:pos x="55" y="280"/>
              </a:cxn>
              <a:cxn ang="0">
                <a:pos x="77" y="328"/>
              </a:cxn>
              <a:cxn ang="0">
                <a:pos x="125" y="375"/>
              </a:cxn>
              <a:cxn ang="0">
                <a:pos x="173" y="399"/>
              </a:cxn>
              <a:cxn ang="0">
                <a:pos x="226" y="407"/>
              </a:cxn>
              <a:cxn ang="0">
                <a:pos x="296" y="392"/>
              </a:cxn>
              <a:cxn ang="0">
                <a:pos x="341" y="365"/>
              </a:cxn>
              <a:cxn ang="0">
                <a:pos x="383" y="312"/>
              </a:cxn>
              <a:cxn ang="0">
                <a:pos x="402" y="263"/>
              </a:cxn>
              <a:cxn ang="0">
                <a:pos x="405" y="208"/>
              </a:cxn>
              <a:cxn ang="0">
                <a:pos x="391" y="157"/>
              </a:cxn>
              <a:cxn ang="0">
                <a:pos x="352" y="99"/>
              </a:cxn>
              <a:cxn ang="0">
                <a:pos x="296" y="61"/>
              </a:cxn>
              <a:cxn ang="0">
                <a:pos x="244" y="48"/>
              </a:cxn>
              <a:cxn ang="0">
                <a:pos x="191" y="50"/>
              </a:cxn>
              <a:cxn ang="0">
                <a:pos x="140" y="69"/>
              </a:cxn>
              <a:cxn ang="0">
                <a:pos x="87" y="112"/>
              </a:cxn>
              <a:cxn ang="0">
                <a:pos x="60" y="157"/>
              </a:cxn>
              <a:cxn ang="0">
                <a:pos x="114" y="232"/>
              </a:cxn>
              <a:cxn ang="0">
                <a:pos x="312" y="120"/>
              </a:cxn>
              <a:cxn ang="0">
                <a:pos x="196" y="234"/>
              </a:cxn>
              <a:cxn ang="0">
                <a:pos x="231" y="114"/>
              </a:cxn>
              <a:cxn ang="0">
                <a:pos x="231" y="384"/>
              </a:cxn>
              <a:cxn ang="0">
                <a:pos x="349" y="221"/>
              </a:cxn>
            </a:cxnLst>
            <a:rect l="0" t="0" r="r" b="b"/>
            <a:pathLst>
              <a:path w="452" h="452">
                <a:moveTo>
                  <a:pt x="12" y="298"/>
                </a:moveTo>
                <a:lnTo>
                  <a:pt x="12" y="298"/>
                </a:lnTo>
                <a:lnTo>
                  <a:pt x="7" y="280"/>
                </a:lnTo>
                <a:lnTo>
                  <a:pt x="4" y="263"/>
                </a:lnTo>
                <a:lnTo>
                  <a:pt x="0" y="245"/>
                </a:lnTo>
                <a:lnTo>
                  <a:pt x="0" y="226"/>
                </a:lnTo>
                <a:lnTo>
                  <a:pt x="0" y="226"/>
                </a:lnTo>
                <a:lnTo>
                  <a:pt x="0" y="208"/>
                </a:lnTo>
                <a:lnTo>
                  <a:pt x="4" y="191"/>
                </a:lnTo>
                <a:lnTo>
                  <a:pt x="7" y="173"/>
                </a:lnTo>
                <a:lnTo>
                  <a:pt x="12" y="155"/>
                </a:lnTo>
                <a:lnTo>
                  <a:pt x="12" y="155"/>
                </a:lnTo>
                <a:lnTo>
                  <a:pt x="21" y="131"/>
                </a:lnTo>
                <a:lnTo>
                  <a:pt x="34" y="107"/>
                </a:lnTo>
                <a:lnTo>
                  <a:pt x="34" y="107"/>
                </a:lnTo>
                <a:lnTo>
                  <a:pt x="50" y="87"/>
                </a:lnTo>
                <a:lnTo>
                  <a:pt x="66" y="67"/>
                </a:lnTo>
                <a:lnTo>
                  <a:pt x="66" y="67"/>
                </a:lnTo>
                <a:lnTo>
                  <a:pt x="85" y="50"/>
                </a:lnTo>
                <a:lnTo>
                  <a:pt x="106" y="35"/>
                </a:lnTo>
                <a:lnTo>
                  <a:pt x="106" y="35"/>
                </a:lnTo>
                <a:lnTo>
                  <a:pt x="130" y="23"/>
                </a:lnTo>
                <a:lnTo>
                  <a:pt x="154" y="13"/>
                </a:lnTo>
                <a:lnTo>
                  <a:pt x="154" y="13"/>
                </a:lnTo>
                <a:lnTo>
                  <a:pt x="172" y="7"/>
                </a:lnTo>
                <a:lnTo>
                  <a:pt x="189" y="3"/>
                </a:lnTo>
                <a:lnTo>
                  <a:pt x="207" y="2"/>
                </a:lnTo>
                <a:lnTo>
                  <a:pt x="226" y="0"/>
                </a:lnTo>
                <a:lnTo>
                  <a:pt x="226" y="0"/>
                </a:lnTo>
                <a:lnTo>
                  <a:pt x="244" y="2"/>
                </a:lnTo>
                <a:lnTo>
                  <a:pt x="261" y="3"/>
                </a:lnTo>
                <a:lnTo>
                  <a:pt x="279" y="8"/>
                </a:lnTo>
                <a:lnTo>
                  <a:pt x="296" y="13"/>
                </a:lnTo>
                <a:lnTo>
                  <a:pt x="296" y="13"/>
                </a:lnTo>
                <a:lnTo>
                  <a:pt x="322" y="23"/>
                </a:lnTo>
                <a:lnTo>
                  <a:pt x="344" y="35"/>
                </a:lnTo>
                <a:lnTo>
                  <a:pt x="344" y="35"/>
                </a:lnTo>
                <a:lnTo>
                  <a:pt x="365" y="50"/>
                </a:lnTo>
                <a:lnTo>
                  <a:pt x="384" y="67"/>
                </a:lnTo>
                <a:lnTo>
                  <a:pt x="384" y="67"/>
                </a:lnTo>
                <a:lnTo>
                  <a:pt x="402" y="87"/>
                </a:lnTo>
                <a:lnTo>
                  <a:pt x="418" y="107"/>
                </a:lnTo>
                <a:lnTo>
                  <a:pt x="418" y="107"/>
                </a:lnTo>
                <a:lnTo>
                  <a:pt x="429" y="131"/>
                </a:lnTo>
                <a:lnTo>
                  <a:pt x="439" y="155"/>
                </a:lnTo>
                <a:lnTo>
                  <a:pt x="439" y="155"/>
                </a:lnTo>
                <a:lnTo>
                  <a:pt x="445" y="173"/>
                </a:lnTo>
                <a:lnTo>
                  <a:pt x="448" y="191"/>
                </a:lnTo>
                <a:lnTo>
                  <a:pt x="450" y="208"/>
                </a:lnTo>
                <a:lnTo>
                  <a:pt x="452" y="226"/>
                </a:lnTo>
                <a:lnTo>
                  <a:pt x="452" y="226"/>
                </a:lnTo>
                <a:lnTo>
                  <a:pt x="450" y="245"/>
                </a:lnTo>
                <a:lnTo>
                  <a:pt x="448" y="263"/>
                </a:lnTo>
                <a:lnTo>
                  <a:pt x="445" y="280"/>
                </a:lnTo>
                <a:lnTo>
                  <a:pt x="439" y="298"/>
                </a:lnTo>
                <a:lnTo>
                  <a:pt x="439" y="298"/>
                </a:lnTo>
                <a:lnTo>
                  <a:pt x="429" y="322"/>
                </a:lnTo>
                <a:lnTo>
                  <a:pt x="418" y="346"/>
                </a:lnTo>
                <a:lnTo>
                  <a:pt x="418" y="346"/>
                </a:lnTo>
                <a:lnTo>
                  <a:pt x="402" y="367"/>
                </a:lnTo>
                <a:lnTo>
                  <a:pt x="386" y="386"/>
                </a:lnTo>
                <a:lnTo>
                  <a:pt x="386" y="386"/>
                </a:lnTo>
                <a:lnTo>
                  <a:pt x="367" y="403"/>
                </a:lnTo>
                <a:lnTo>
                  <a:pt x="344" y="418"/>
                </a:lnTo>
                <a:lnTo>
                  <a:pt x="344" y="418"/>
                </a:lnTo>
                <a:lnTo>
                  <a:pt x="322" y="431"/>
                </a:lnTo>
                <a:lnTo>
                  <a:pt x="296" y="440"/>
                </a:lnTo>
                <a:lnTo>
                  <a:pt x="296" y="440"/>
                </a:lnTo>
                <a:lnTo>
                  <a:pt x="279" y="445"/>
                </a:lnTo>
                <a:lnTo>
                  <a:pt x="261" y="448"/>
                </a:lnTo>
                <a:lnTo>
                  <a:pt x="244" y="452"/>
                </a:lnTo>
                <a:lnTo>
                  <a:pt x="226" y="452"/>
                </a:lnTo>
                <a:lnTo>
                  <a:pt x="226" y="452"/>
                </a:lnTo>
                <a:lnTo>
                  <a:pt x="208" y="452"/>
                </a:lnTo>
                <a:lnTo>
                  <a:pt x="189" y="448"/>
                </a:lnTo>
                <a:lnTo>
                  <a:pt x="172" y="445"/>
                </a:lnTo>
                <a:lnTo>
                  <a:pt x="154" y="440"/>
                </a:lnTo>
                <a:lnTo>
                  <a:pt x="154" y="440"/>
                </a:lnTo>
                <a:lnTo>
                  <a:pt x="130" y="431"/>
                </a:lnTo>
                <a:lnTo>
                  <a:pt x="108" y="418"/>
                </a:lnTo>
                <a:lnTo>
                  <a:pt x="108" y="418"/>
                </a:lnTo>
                <a:lnTo>
                  <a:pt x="85" y="403"/>
                </a:lnTo>
                <a:lnTo>
                  <a:pt x="66" y="386"/>
                </a:lnTo>
                <a:lnTo>
                  <a:pt x="66" y="386"/>
                </a:lnTo>
                <a:lnTo>
                  <a:pt x="50" y="367"/>
                </a:lnTo>
                <a:lnTo>
                  <a:pt x="34" y="346"/>
                </a:lnTo>
                <a:lnTo>
                  <a:pt x="34" y="346"/>
                </a:lnTo>
                <a:lnTo>
                  <a:pt x="21" y="322"/>
                </a:lnTo>
                <a:lnTo>
                  <a:pt x="12" y="298"/>
                </a:lnTo>
                <a:lnTo>
                  <a:pt x="12" y="298"/>
                </a:lnTo>
                <a:close/>
                <a:moveTo>
                  <a:pt x="60" y="157"/>
                </a:moveTo>
                <a:lnTo>
                  <a:pt x="60" y="157"/>
                </a:lnTo>
                <a:lnTo>
                  <a:pt x="55" y="173"/>
                </a:lnTo>
                <a:lnTo>
                  <a:pt x="50" y="191"/>
                </a:lnTo>
                <a:lnTo>
                  <a:pt x="47" y="208"/>
                </a:lnTo>
                <a:lnTo>
                  <a:pt x="47" y="226"/>
                </a:lnTo>
                <a:lnTo>
                  <a:pt x="47" y="226"/>
                </a:lnTo>
                <a:lnTo>
                  <a:pt x="47" y="245"/>
                </a:lnTo>
                <a:lnTo>
                  <a:pt x="50" y="263"/>
                </a:lnTo>
                <a:lnTo>
                  <a:pt x="55" y="280"/>
                </a:lnTo>
                <a:lnTo>
                  <a:pt x="60" y="296"/>
                </a:lnTo>
                <a:lnTo>
                  <a:pt x="60" y="296"/>
                </a:lnTo>
                <a:lnTo>
                  <a:pt x="68" y="312"/>
                </a:lnTo>
                <a:lnTo>
                  <a:pt x="77" y="328"/>
                </a:lnTo>
                <a:lnTo>
                  <a:pt x="87" y="341"/>
                </a:lnTo>
                <a:lnTo>
                  <a:pt x="98" y="354"/>
                </a:lnTo>
                <a:lnTo>
                  <a:pt x="111" y="365"/>
                </a:lnTo>
                <a:lnTo>
                  <a:pt x="125" y="375"/>
                </a:lnTo>
                <a:lnTo>
                  <a:pt x="140" y="384"/>
                </a:lnTo>
                <a:lnTo>
                  <a:pt x="156" y="392"/>
                </a:lnTo>
                <a:lnTo>
                  <a:pt x="156" y="392"/>
                </a:lnTo>
                <a:lnTo>
                  <a:pt x="173" y="399"/>
                </a:lnTo>
                <a:lnTo>
                  <a:pt x="191" y="402"/>
                </a:lnTo>
                <a:lnTo>
                  <a:pt x="208" y="405"/>
                </a:lnTo>
                <a:lnTo>
                  <a:pt x="226" y="407"/>
                </a:lnTo>
                <a:lnTo>
                  <a:pt x="226" y="407"/>
                </a:lnTo>
                <a:lnTo>
                  <a:pt x="244" y="405"/>
                </a:lnTo>
                <a:lnTo>
                  <a:pt x="261" y="402"/>
                </a:lnTo>
                <a:lnTo>
                  <a:pt x="279" y="399"/>
                </a:lnTo>
                <a:lnTo>
                  <a:pt x="296" y="392"/>
                </a:lnTo>
                <a:lnTo>
                  <a:pt x="296" y="392"/>
                </a:lnTo>
                <a:lnTo>
                  <a:pt x="312" y="384"/>
                </a:lnTo>
                <a:lnTo>
                  <a:pt x="327" y="375"/>
                </a:lnTo>
                <a:lnTo>
                  <a:pt x="341" y="365"/>
                </a:lnTo>
                <a:lnTo>
                  <a:pt x="352" y="354"/>
                </a:lnTo>
                <a:lnTo>
                  <a:pt x="365" y="341"/>
                </a:lnTo>
                <a:lnTo>
                  <a:pt x="375" y="328"/>
                </a:lnTo>
                <a:lnTo>
                  <a:pt x="383" y="312"/>
                </a:lnTo>
                <a:lnTo>
                  <a:pt x="391" y="296"/>
                </a:lnTo>
                <a:lnTo>
                  <a:pt x="391" y="296"/>
                </a:lnTo>
                <a:lnTo>
                  <a:pt x="397" y="280"/>
                </a:lnTo>
                <a:lnTo>
                  <a:pt x="402" y="263"/>
                </a:lnTo>
                <a:lnTo>
                  <a:pt x="405" y="245"/>
                </a:lnTo>
                <a:lnTo>
                  <a:pt x="405" y="226"/>
                </a:lnTo>
                <a:lnTo>
                  <a:pt x="405" y="226"/>
                </a:lnTo>
                <a:lnTo>
                  <a:pt x="405" y="208"/>
                </a:lnTo>
                <a:lnTo>
                  <a:pt x="402" y="191"/>
                </a:lnTo>
                <a:lnTo>
                  <a:pt x="397" y="173"/>
                </a:lnTo>
                <a:lnTo>
                  <a:pt x="391" y="157"/>
                </a:lnTo>
                <a:lnTo>
                  <a:pt x="391" y="157"/>
                </a:lnTo>
                <a:lnTo>
                  <a:pt x="384" y="141"/>
                </a:lnTo>
                <a:lnTo>
                  <a:pt x="375" y="125"/>
                </a:lnTo>
                <a:lnTo>
                  <a:pt x="365" y="112"/>
                </a:lnTo>
                <a:lnTo>
                  <a:pt x="352" y="99"/>
                </a:lnTo>
                <a:lnTo>
                  <a:pt x="341" y="88"/>
                </a:lnTo>
                <a:lnTo>
                  <a:pt x="327" y="77"/>
                </a:lnTo>
                <a:lnTo>
                  <a:pt x="312" y="69"/>
                </a:lnTo>
                <a:lnTo>
                  <a:pt x="296" y="61"/>
                </a:lnTo>
                <a:lnTo>
                  <a:pt x="296" y="61"/>
                </a:lnTo>
                <a:lnTo>
                  <a:pt x="279" y="55"/>
                </a:lnTo>
                <a:lnTo>
                  <a:pt x="261" y="50"/>
                </a:lnTo>
                <a:lnTo>
                  <a:pt x="244" y="48"/>
                </a:lnTo>
                <a:lnTo>
                  <a:pt x="226" y="47"/>
                </a:lnTo>
                <a:lnTo>
                  <a:pt x="226" y="47"/>
                </a:lnTo>
                <a:lnTo>
                  <a:pt x="208" y="48"/>
                </a:lnTo>
                <a:lnTo>
                  <a:pt x="191" y="50"/>
                </a:lnTo>
                <a:lnTo>
                  <a:pt x="173" y="55"/>
                </a:lnTo>
                <a:lnTo>
                  <a:pt x="156" y="61"/>
                </a:lnTo>
                <a:lnTo>
                  <a:pt x="156" y="61"/>
                </a:lnTo>
                <a:lnTo>
                  <a:pt x="140" y="69"/>
                </a:lnTo>
                <a:lnTo>
                  <a:pt x="125" y="77"/>
                </a:lnTo>
                <a:lnTo>
                  <a:pt x="111" y="88"/>
                </a:lnTo>
                <a:lnTo>
                  <a:pt x="98" y="99"/>
                </a:lnTo>
                <a:lnTo>
                  <a:pt x="87" y="112"/>
                </a:lnTo>
                <a:lnTo>
                  <a:pt x="77" y="125"/>
                </a:lnTo>
                <a:lnTo>
                  <a:pt x="68" y="141"/>
                </a:lnTo>
                <a:lnTo>
                  <a:pt x="60" y="157"/>
                </a:lnTo>
                <a:lnTo>
                  <a:pt x="60" y="157"/>
                </a:lnTo>
                <a:close/>
                <a:moveTo>
                  <a:pt x="68" y="232"/>
                </a:moveTo>
                <a:lnTo>
                  <a:pt x="68" y="221"/>
                </a:lnTo>
                <a:lnTo>
                  <a:pt x="114" y="221"/>
                </a:lnTo>
                <a:lnTo>
                  <a:pt x="114" y="232"/>
                </a:lnTo>
                <a:lnTo>
                  <a:pt x="68" y="232"/>
                </a:lnTo>
                <a:close/>
                <a:moveTo>
                  <a:pt x="196" y="234"/>
                </a:moveTo>
                <a:lnTo>
                  <a:pt x="274" y="98"/>
                </a:lnTo>
                <a:lnTo>
                  <a:pt x="312" y="120"/>
                </a:lnTo>
                <a:lnTo>
                  <a:pt x="256" y="218"/>
                </a:lnTo>
                <a:lnTo>
                  <a:pt x="316" y="251"/>
                </a:lnTo>
                <a:lnTo>
                  <a:pt x="292" y="291"/>
                </a:lnTo>
                <a:lnTo>
                  <a:pt x="196" y="234"/>
                </a:lnTo>
                <a:close/>
                <a:moveTo>
                  <a:pt x="221" y="114"/>
                </a:moveTo>
                <a:lnTo>
                  <a:pt x="221" y="69"/>
                </a:lnTo>
                <a:lnTo>
                  <a:pt x="231" y="69"/>
                </a:lnTo>
                <a:lnTo>
                  <a:pt x="231" y="114"/>
                </a:lnTo>
                <a:lnTo>
                  <a:pt x="221" y="114"/>
                </a:lnTo>
                <a:close/>
                <a:moveTo>
                  <a:pt x="221" y="339"/>
                </a:moveTo>
                <a:lnTo>
                  <a:pt x="231" y="339"/>
                </a:lnTo>
                <a:lnTo>
                  <a:pt x="231" y="384"/>
                </a:lnTo>
                <a:lnTo>
                  <a:pt x="221" y="384"/>
                </a:lnTo>
                <a:lnTo>
                  <a:pt x="221" y="339"/>
                </a:lnTo>
                <a:close/>
                <a:moveTo>
                  <a:pt x="349" y="232"/>
                </a:moveTo>
                <a:lnTo>
                  <a:pt x="349" y="221"/>
                </a:lnTo>
                <a:lnTo>
                  <a:pt x="394" y="221"/>
                </a:lnTo>
                <a:lnTo>
                  <a:pt x="394" y="232"/>
                </a:lnTo>
                <a:lnTo>
                  <a:pt x="349" y="232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x-none"/>
          </a:p>
        </p:txBody>
      </p:sp>
      <p:sp>
        <p:nvSpPr>
          <p:cNvPr id="18" name="Freeform 26"/>
          <p:cNvSpPr>
            <a:spLocks/>
          </p:cNvSpPr>
          <p:nvPr/>
        </p:nvSpPr>
        <p:spPr bwMode="auto">
          <a:xfrm>
            <a:off x="1485900" y="3128961"/>
            <a:ext cx="360679" cy="416785"/>
          </a:xfrm>
          <a:custGeom>
            <a:avLst/>
            <a:gdLst/>
            <a:ahLst/>
            <a:cxnLst>
              <a:cxn ang="0">
                <a:pos x="0" y="231"/>
              </a:cxn>
              <a:cxn ang="0">
                <a:pos x="3" y="199"/>
              </a:cxn>
              <a:cxn ang="0">
                <a:pos x="12" y="167"/>
              </a:cxn>
              <a:cxn ang="0">
                <a:pos x="40" y="122"/>
              </a:cxn>
              <a:cxn ang="0">
                <a:pos x="64" y="98"/>
              </a:cxn>
              <a:cxn ang="0">
                <a:pos x="108" y="71"/>
              </a:cxn>
              <a:cxn ang="0">
                <a:pos x="142" y="60"/>
              </a:cxn>
              <a:cxn ang="0">
                <a:pos x="179" y="0"/>
              </a:cxn>
              <a:cxn ang="0">
                <a:pos x="179" y="124"/>
              </a:cxn>
              <a:cxn ang="0">
                <a:pos x="156" y="127"/>
              </a:cxn>
              <a:cxn ang="0">
                <a:pos x="126" y="136"/>
              </a:cxn>
              <a:cxn ang="0">
                <a:pos x="100" y="157"/>
              </a:cxn>
              <a:cxn ang="0">
                <a:pos x="86" y="175"/>
              </a:cxn>
              <a:cxn ang="0">
                <a:pos x="72" y="204"/>
              </a:cxn>
              <a:cxn ang="0">
                <a:pos x="67" y="236"/>
              </a:cxn>
              <a:cxn ang="0">
                <a:pos x="75" y="276"/>
              </a:cxn>
              <a:cxn ang="0">
                <a:pos x="81" y="292"/>
              </a:cxn>
              <a:cxn ang="0">
                <a:pos x="115" y="330"/>
              </a:cxn>
              <a:cxn ang="0">
                <a:pos x="142" y="344"/>
              </a:cxn>
              <a:cxn ang="0">
                <a:pos x="174" y="349"/>
              </a:cxn>
              <a:cxn ang="0">
                <a:pos x="179" y="348"/>
              </a:cxn>
              <a:cxn ang="0">
                <a:pos x="187" y="348"/>
              </a:cxn>
              <a:cxn ang="0">
                <a:pos x="190" y="348"/>
              </a:cxn>
              <a:cxn ang="0">
                <a:pos x="200" y="348"/>
              </a:cxn>
              <a:cxn ang="0">
                <a:pos x="219" y="341"/>
              </a:cxn>
              <a:cxn ang="0">
                <a:pos x="260" y="314"/>
              </a:cxn>
              <a:cxn ang="0">
                <a:pos x="280" y="285"/>
              </a:cxn>
              <a:cxn ang="0">
                <a:pos x="291" y="236"/>
              </a:cxn>
              <a:cxn ang="0">
                <a:pos x="285" y="197"/>
              </a:cxn>
              <a:cxn ang="0">
                <a:pos x="350" y="180"/>
              </a:cxn>
              <a:cxn ang="0">
                <a:pos x="360" y="236"/>
              </a:cxn>
              <a:cxn ang="0">
                <a:pos x="353" y="280"/>
              </a:cxn>
              <a:cxn ang="0">
                <a:pos x="339" y="320"/>
              </a:cxn>
              <a:cxn ang="0">
                <a:pos x="299" y="370"/>
              </a:cxn>
              <a:cxn ang="0">
                <a:pos x="264" y="396"/>
              </a:cxn>
              <a:cxn ang="0">
                <a:pos x="203" y="415"/>
              </a:cxn>
              <a:cxn ang="0">
                <a:pos x="179" y="416"/>
              </a:cxn>
              <a:cxn ang="0">
                <a:pos x="126" y="408"/>
              </a:cxn>
              <a:cxn ang="0">
                <a:pos x="92" y="394"/>
              </a:cxn>
              <a:cxn ang="0">
                <a:pos x="51" y="364"/>
              </a:cxn>
              <a:cxn ang="0">
                <a:pos x="30" y="338"/>
              </a:cxn>
              <a:cxn ang="0">
                <a:pos x="14" y="306"/>
              </a:cxn>
              <a:cxn ang="0">
                <a:pos x="0" y="255"/>
              </a:cxn>
            </a:cxnLst>
            <a:rect l="0" t="0" r="r" b="b"/>
            <a:pathLst>
              <a:path w="360" h="416">
                <a:moveTo>
                  <a:pt x="0" y="237"/>
                </a:moveTo>
                <a:lnTo>
                  <a:pt x="0" y="236"/>
                </a:lnTo>
                <a:lnTo>
                  <a:pt x="0" y="231"/>
                </a:lnTo>
                <a:lnTo>
                  <a:pt x="0" y="231"/>
                </a:lnTo>
                <a:lnTo>
                  <a:pt x="0" y="215"/>
                </a:lnTo>
                <a:lnTo>
                  <a:pt x="3" y="199"/>
                </a:lnTo>
                <a:lnTo>
                  <a:pt x="8" y="183"/>
                </a:lnTo>
                <a:lnTo>
                  <a:pt x="12" y="167"/>
                </a:lnTo>
                <a:lnTo>
                  <a:pt x="12" y="167"/>
                </a:lnTo>
                <a:lnTo>
                  <a:pt x="20" y="151"/>
                </a:lnTo>
                <a:lnTo>
                  <a:pt x="30" y="135"/>
                </a:lnTo>
                <a:lnTo>
                  <a:pt x="40" y="122"/>
                </a:lnTo>
                <a:lnTo>
                  <a:pt x="51" y="109"/>
                </a:lnTo>
                <a:lnTo>
                  <a:pt x="51" y="109"/>
                </a:lnTo>
                <a:lnTo>
                  <a:pt x="64" y="98"/>
                </a:lnTo>
                <a:lnTo>
                  <a:pt x="78" y="87"/>
                </a:lnTo>
                <a:lnTo>
                  <a:pt x="92" y="79"/>
                </a:lnTo>
                <a:lnTo>
                  <a:pt x="108" y="71"/>
                </a:lnTo>
                <a:lnTo>
                  <a:pt x="108" y="71"/>
                </a:lnTo>
                <a:lnTo>
                  <a:pt x="126" y="64"/>
                </a:lnTo>
                <a:lnTo>
                  <a:pt x="142" y="60"/>
                </a:lnTo>
                <a:lnTo>
                  <a:pt x="161" y="58"/>
                </a:lnTo>
                <a:lnTo>
                  <a:pt x="179" y="56"/>
                </a:lnTo>
                <a:lnTo>
                  <a:pt x="179" y="0"/>
                </a:lnTo>
                <a:lnTo>
                  <a:pt x="334" y="90"/>
                </a:lnTo>
                <a:lnTo>
                  <a:pt x="179" y="180"/>
                </a:lnTo>
                <a:lnTo>
                  <a:pt x="179" y="124"/>
                </a:lnTo>
                <a:lnTo>
                  <a:pt x="179" y="124"/>
                </a:lnTo>
                <a:lnTo>
                  <a:pt x="168" y="125"/>
                </a:lnTo>
                <a:lnTo>
                  <a:pt x="156" y="127"/>
                </a:lnTo>
                <a:lnTo>
                  <a:pt x="147" y="128"/>
                </a:lnTo>
                <a:lnTo>
                  <a:pt x="136" y="132"/>
                </a:lnTo>
                <a:lnTo>
                  <a:pt x="126" y="136"/>
                </a:lnTo>
                <a:lnTo>
                  <a:pt x="116" y="143"/>
                </a:lnTo>
                <a:lnTo>
                  <a:pt x="108" y="149"/>
                </a:lnTo>
                <a:lnTo>
                  <a:pt x="100" y="157"/>
                </a:lnTo>
                <a:lnTo>
                  <a:pt x="100" y="157"/>
                </a:lnTo>
                <a:lnTo>
                  <a:pt x="92" y="165"/>
                </a:lnTo>
                <a:lnTo>
                  <a:pt x="86" y="175"/>
                </a:lnTo>
                <a:lnTo>
                  <a:pt x="80" y="183"/>
                </a:lnTo>
                <a:lnTo>
                  <a:pt x="75" y="192"/>
                </a:lnTo>
                <a:lnTo>
                  <a:pt x="72" y="204"/>
                </a:lnTo>
                <a:lnTo>
                  <a:pt x="68" y="213"/>
                </a:lnTo>
                <a:lnTo>
                  <a:pt x="67" y="224"/>
                </a:lnTo>
                <a:lnTo>
                  <a:pt x="67" y="236"/>
                </a:lnTo>
                <a:lnTo>
                  <a:pt x="67" y="236"/>
                </a:lnTo>
                <a:lnTo>
                  <a:pt x="68" y="255"/>
                </a:lnTo>
                <a:lnTo>
                  <a:pt x="75" y="276"/>
                </a:lnTo>
                <a:lnTo>
                  <a:pt x="73" y="276"/>
                </a:lnTo>
                <a:lnTo>
                  <a:pt x="73" y="276"/>
                </a:lnTo>
                <a:lnTo>
                  <a:pt x="81" y="292"/>
                </a:lnTo>
                <a:lnTo>
                  <a:pt x="91" y="306"/>
                </a:lnTo>
                <a:lnTo>
                  <a:pt x="102" y="319"/>
                </a:lnTo>
                <a:lnTo>
                  <a:pt x="115" y="330"/>
                </a:lnTo>
                <a:lnTo>
                  <a:pt x="115" y="330"/>
                </a:lnTo>
                <a:lnTo>
                  <a:pt x="129" y="338"/>
                </a:lnTo>
                <a:lnTo>
                  <a:pt x="142" y="344"/>
                </a:lnTo>
                <a:lnTo>
                  <a:pt x="158" y="348"/>
                </a:lnTo>
                <a:lnTo>
                  <a:pt x="174" y="349"/>
                </a:lnTo>
                <a:lnTo>
                  <a:pt x="174" y="349"/>
                </a:lnTo>
                <a:lnTo>
                  <a:pt x="176" y="349"/>
                </a:lnTo>
                <a:lnTo>
                  <a:pt x="176" y="349"/>
                </a:lnTo>
                <a:lnTo>
                  <a:pt x="179" y="348"/>
                </a:lnTo>
                <a:lnTo>
                  <a:pt x="180" y="348"/>
                </a:lnTo>
                <a:lnTo>
                  <a:pt x="180" y="348"/>
                </a:lnTo>
                <a:lnTo>
                  <a:pt x="187" y="348"/>
                </a:lnTo>
                <a:lnTo>
                  <a:pt x="187" y="348"/>
                </a:lnTo>
                <a:lnTo>
                  <a:pt x="190" y="348"/>
                </a:lnTo>
                <a:lnTo>
                  <a:pt x="190" y="348"/>
                </a:lnTo>
                <a:lnTo>
                  <a:pt x="195" y="348"/>
                </a:lnTo>
                <a:lnTo>
                  <a:pt x="195" y="348"/>
                </a:lnTo>
                <a:lnTo>
                  <a:pt x="200" y="348"/>
                </a:lnTo>
                <a:lnTo>
                  <a:pt x="200" y="348"/>
                </a:lnTo>
                <a:lnTo>
                  <a:pt x="219" y="341"/>
                </a:lnTo>
                <a:lnTo>
                  <a:pt x="219" y="341"/>
                </a:lnTo>
                <a:lnTo>
                  <a:pt x="233" y="335"/>
                </a:lnTo>
                <a:lnTo>
                  <a:pt x="248" y="325"/>
                </a:lnTo>
                <a:lnTo>
                  <a:pt x="260" y="314"/>
                </a:lnTo>
                <a:lnTo>
                  <a:pt x="272" y="301"/>
                </a:lnTo>
                <a:lnTo>
                  <a:pt x="272" y="301"/>
                </a:lnTo>
                <a:lnTo>
                  <a:pt x="280" y="285"/>
                </a:lnTo>
                <a:lnTo>
                  <a:pt x="286" y="271"/>
                </a:lnTo>
                <a:lnTo>
                  <a:pt x="291" y="253"/>
                </a:lnTo>
                <a:lnTo>
                  <a:pt x="291" y="236"/>
                </a:lnTo>
                <a:lnTo>
                  <a:pt x="291" y="236"/>
                </a:lnTo>
                <a:lnTo>
                  <a:pt x="289" y="216"/>
                </a:lnTo>
                <a:lnTo>
                  <a:pt x="285" y="197"/>
                </a:lnTo>
                <a:lnTo>
                  <a:pt x="344" y="164"/>
                </a:lnTo>
                <a:lnTo>
                  <a:pt x="344" y="164"/>
                </a:lnTo>
                <a:lnTo>
                  <a:pt x="350" y="180"/>
                </a:lnTo>
                <a:lnTo>
                  <a:pt x="355" y="199"/>
                </a:lnTo>
                <a:lnTo>
                  <a:pt x="358" y="216"/>
                </a:lnTo>
                <a:lnTo>
                  <a:pt x="360" y="236"/>
                </a:lnTo>
                <a:lnTo>
                  <a:pt x="360" y="236"/>
                </a:lnTo>
                <a:lnTo>
                  <a:pt x="358" y="258"/>
                </a:lnTo>
                <a:lnTo>
                  <a:pt x="353" y="280"/>
                </a:lnTo>
                <a:lnTo>
                  <a:pt x="347" y="300"/>
                </a:lnTo>
                <a:lnTo>
                  <a:pt x="339" y="320"/>
                </a:lnTo>
                <a:lnTo>
                  <a:pt x="339" y="320"/>
                </a:lnTo>
                <a:lnTo>
                  <a:pt x="328" y="338"/>
                </a:lnTo>
                <a:lnTo>
                  <a:pt x="315" y="356"/>
                </a:lnTo>
                <a:lnTo>
                  <a:pt x="299" y="370"/>
                </a:lnTo>
                <a:lnTo>
                  <a:pt x="283" y="384"/>
                </a:lnTo>
                <a:lnTo>
                  <a:pt x="283" y="384"/>
                </a:lnTo>
                <a:lnTo>
                  <a:pt x="264" y="396"/>
                </a:lnTo>
                <a:lnTo>
                  <a:pt x="244" y="404"/>
                </a:lnTo>
                <a:lnTo>
                  <a:pt x="224" y="410"/>
                </a:lnTo>
                <a:lnTo>
                  <a:pt x="203" y="415"/>
                </a:lnTo>
                <a:lnTo>
                  <a:pt x="203" y="415"/>
                </a:lnTo>
                <a:lnTo>
                  <a:pt x="179" y="416"/>
                </a:lnTo>
                <a:lnTo>
                  <a:pt x="179" y="416"/>
                </a:lnTo>
                <a:lnTo>
                  <a:pt x="161" y="415"/>
                </a:lnTo>
                <a:lnTo>
                  <a:pt x="144" y="413"/>
                </a:lnTo>
                <a:lnTo>
                  <a:pt x="126" y="408"/>
                </a:lnTo>
                <a:lnTo>
                  <a:pt x="108" y="402"/>
                </a:lnTo>
                <a:lnTo>
                  <a:pt x="108" y="402"/>
                </a:lnTo>
                <a:lnTo>
                  <a:pt x="92" y="394"/>
                </a:lnTo>
                <a:lnTo>
                  <a:pt x="78" y="386"/>
                </a:lnTo>
                <a:lnTo>
                  <a:pt x="64" y="375"/>
                </a:lnTo>
                <a:lnTo>
                  <a:pt x="51" y="364"/>
                </a:lnTo>
                <a:lnTo>
                  <a:pt x="51" y="364"/>
                </a:lnTo>
                <a:lnTo>
                  <a:pt x="40" y="351"/>
                </a:lnTo>
                <a:lnTo>
                  <a:pt x="30" y="338"/>
                </a:lnTo>
                <a:lnTo>
                  <a:pt x="20" y="322"/>
                </a:lnTo>
                <a:lnTo>
                  <a:pt x="14" y="306"/>
                </a:lnTo>
                <a:lnTo>
                  <a:pt x="14" y="306"/>
                </a:lnTo>
                <a:lnTo>
                  <a:pt x="8" y="290"/>
                </a:lnTo>
                <a:lnTo>
                  <a:pt x="3" y="272"/>
                </a:lnTo>
                <a:lnTo>
                  <a:pt x="0" y="255"/>
                </a:lnTo>
                <a:lnTo>
                  <a:pt x="0" y="237"/>
                </a:lnTo>
                <a:lnTo>
                  <a:pt x="0" y="237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x-none"/>
          </a:p>
        </p:txBody>
      </p:sp>
      <p:sp>
        <p:nvSpPr>
          <p:cNvPr id="19" name="Freeform 64"/>
          <p:cNvSpPr>
            <a:spLocks noEditPoints="1"/>
          </p:cNvSpPr>
          <p:nvPr/>
        </p:nvSpPr>
        <p:spPr bwMode="auto">
          <a:xfrm>
            <a:off x="7055241" y="3141070"/>
            <a:ext cx="450459" cy="421280"/>
          </a:xfrm>
          <a:custGeom>
            <a:avLst/>
            <a:gdLst/>
            <a:ahLst/>
            <a:cxnLst>
              <a:cxn ang="0">
                <a:pos x="384" y="395"/>
              </a:cxn>
              <a:cxn ang="0">
                <a:pos x="368" y="410"/>
              </a:cxn>
              <a:cxn ang="0">
                <a:pos x="350" y="424"/>
              </a:cxn>
              <a:cxn ang="0">
                <a:pos x="312" y="445"/>
              </a:cxn>
              <a:cxn ang="0">
                <a:pos x="291" y="451"/>
              </a:cxn>
              <a:cxn ang="0">
                <a:pos x="270" y="458"/>
              </a:cxn>
              <a:cxn ang="0">
                <a:pos x="225" y="461"/>
              </a:cxn>
              <a:cxn ang="0">
                <a:pos x="206" y="461"/>
              </a:cxn>
              <a:cxn ang="0">
                <a:pos x="171" y="454"/>
              </a:cxn>
              <a:cxn ang="0">
                <a:pos x="153" y="450"/>
              </a:cxn>
              <a:cxn ang="0">
                <a:pos x="121" y="437"/>
              </a:cxn>
              <a:cxn ang="0">
                <a:pos x="91" y="418"/>
              </a:cxn>
              <a:cxn ang="0">
                <a:pos x="72" y="402"/>
              </a:cxn>
              <a:cxn ang="0">
                <a:pos x="54" y="382"/>
              </a:cxn>
              <a:cxn ang="0">
                <a:pos x="25" y="339"/>
              </a:cxn>
              <a:cxn ang="0">
                <a:pos x="14" y="315"/>
              </a:cxn>
              <a:cxn ang="0">
                <a:pos x="6" y="290"/>
              </a:cxn>
              <a:cxn ang="0">
                <a:pos x="0" y="237"/>
              </a:cxn>
              <a:cxn ang="0">
                <a:pos x="0" y="218"/>
              </a:cxn>
              <a:cxn ang="0">
                <a:pos x="6" y="182"/>
              </a:cxn>
              <a:cxn ang="0">
                <a:pos x="11" y="165"/>
              </a:cxn>
              <a:cxn ang="0">
                <a:pos x="25" y="133"/>
              </a:cxn>
              <a:cxn ang="0">
                <a:pos x="43" y="104"/>
              </a:cxn>
              <a:cxn ang="0">
                <a:pos x="59" y="83"/>
              </a:cxn>
              <a:cxn ang="0">
                <a:pos x="78" y="66"/>
              </a:cxn>
              <a:cxn ang="0">
                <a:pos x="121" y="37"/>
              </a:cxn>
              <a:cxn ang="0">
                <a:pos x="145" y="26"/>
              </a:cxn>
              <a:cxn ang="0">
                <a:pos x="171" y="18"/>
              </a:cxn>
              <a:cxn ang="0">
                <a:pos x="225" y="11"/>
              </a:cxn>
              <a:cxn ang="0">
                <a:pos x="235" y="226"/>
              </a:cxn>
              <a:cxn ang="0">
                <a:pos x="235" y="0"/>
              </a:cxn>
              <a:cxn ang="0">
                <a:pos x="280" y="5"/>
              </a:cxn>
              <a:cxn ang="0">
                <a:pos x="323" y="18"/>
              </a:cxn>
              <a:cxn ang="0">
                <a:pos x="342" y="29"/>
              </a:cxn>
              <a:cxn ang="0">
                <a:pos x="379" y="51"/>
              </a:cxn>
              <a:cxn ang="0">
                <a:pos x="395" y="66"/>
              </a:cxn>
              <a:cxn ang="0">
                <a:pos x="422" y="99"/>
              </a:cxn>
              <a:cxn ang="0">
                <a:pos x="443" y="138"/>
              </a:cxn>
              <a:cxn ang="0">
                <a:pos x="449" y="158"/>
              </a:cxn>
              <a:cxn ang="0">
                <a:pos x="459" y="203"/>
              </a:cxn>
              <a:cxn ang="0">
                <a:pos x="235" y="226"/>
              </a:cxn>
              <a:cxn ang="0">
                <a:pos x="494" y="248"/>
              </a:cxn>
              <a:cxn ang="0">
                <a:pos x="494" y="270"/>
              </a:cxn>
              <a:cxn ang="0">
                <a:pos x="489" y="293"/>
              </a:cxn>
              <a:cxn ang="0">
                <a:pos x="476" y="334"/>
              </a:cxn>
              <a:cxn ang="0">
                <a:pos x="467" y="354"/>
              </a:cxn>
              <a:cxn ang="0">
                <a:pos x="456" y="373"/>
              </a:cxn>
              <a:cxn ang="0">
                <a:pos x="428" y="406"/>
              </a:cxn>
            </a:cxnLst>
            <a:rect l="0" t="0" r="r" b="b"/>
            <a:pathLst>
              <a:path w="494" h="461">
                <a:moveTo>
                  <a:pt x="225" y="237"/>
                </a:moveTo>
                <a:lnTo>
                  <a:pt x="384" y="395"/>
                </a:lnTo>
                <a:lnTo>
                  <a:pt x="384" y="395"/>
                </a:lnTo>
                <a:lnTo>
                  <a:pt x="368" y="410"/>
                </a:lnTo>
                <a:lnTo>
                  <a:pt x="350" y="424"/>
                </a:lnTo>
                <a:lnTo>
                  <a:pt x="350" y="424"/>
                </a:lnTo>
                <a:lnTo>
                  <a:pt x="331" y="435"/>
                </a:lnTo>
                <a:lnTo>
                  <a:pt x="312" y="445"/>
                </a:lnTo>
                <a:lnTo>
                  <a:pt x="312" y="445"/>
                </a:lnTo>
                <a:lnTo>
                  <a:pt x="291" y="451"/>
                </a:lnTo>
                <a:lnTo>
                  <a:pt x="270" y="458"/>
                </a:lnTo>
                <a:lnTo>
                  <a:pt x="270" y="458"/>
                </a:lnTo>
                <a:lnTo>
                  <a:pt x="248" y="461"/>
                </a:lnTo>
                <a:lnTo>
                  <a:pt x="225" y="461"/>
                </a:lnTo>
                <a:lnTo>
                  <a:pt x="225" y="461"/>
                </a:lnTo>
                <a:lnTo>
                  <a:pt x="206" y="461"/>
                </a:lnTo>
                <a:lnTo>
                  <a:pt x="188" y="459"/>
                </a:lnTo>
                <a:lnTo>
                  <a:pt x="171" y="454"/>
                </a:lnTo>
                <a:lnTo>
                  <a:pt x="153" y="450"/>
                </a:lnTo>
                <a:lnTo>
                  <a:pt x="153" y="450"/>
                </a:lnTo>
                <a:lnTo>
                  <a:pt x="137" y="443"/>
                </a:lnTo>
                <a:lnTo>
                  <a:pt x="121" y="437"/>
                </a:lnTo>
                <a:lnTo>
                  <a:pt x="105" y="427"/>
                </a:lnTo>
                <a:lnTo>
                  <a:pt x="91" y="418"/>
                </a:lnTo>
                <a:lnTo>
                  <a:pt x="91" y="418"/>
                </a:lnTo>
                <a:lnTo>
                  <a:pt x="72" y="402"/>
                </a:lnTo>
                <a:lnTo>
                  <a:pt x="54" y="382"/>
                </a:lnTo>
                <a:lnTo>
                  <a:pt x="54" y="382"/>
                </a:lnTo>
                <a:lnTo>
                  <a:pt x="38" y="362"/>
                </a:lnTo>
                <a:lnTo>
                  <a:pt x="25" y="339"/>
                </a:lnTo>
                <a:lnTo>
                  <a:pt x="25" y="339"/>
                </a:lnTo>
                <a:lnTo>
                  <a:pt x="14" y="315"/>
                </a:lnTo>
                <a:lnTo>
                  <a:pt x="6" y="290"/>
                </a:lnTo>
                <a:lnTo>
                  <a:pt x="6" y="290"/>
                </a:lnTo>
                <a:lnTo>
                  <a:pt x="1" y="264"/>
                </a:lnTo>
                <a:lnTo>
                  <a:pt x="0" y="237"/>
                </a:lnTo>
                <a:lnTo>
                  <a:pt x="0" y="237"/>
                </a:lnTo>
                <a:lnTo>
                  <a:pt x="0" y="218"/>
                </a:lnTo>
                <a:lnTo>
                  <a:pt x="3" y="200"/>
                </a:lnTo>
                <a:lnTo>
                  <a:pt x="6" y="182"/>
                </a:lnTo>
                <a:lnTo>
                  <a:pt x="11" y="165"/>
                </a:lnTo>
                <a:lnTo>
                  <a:pt x="11" y="165"/>
                </a:lnTo>
                <a:lnTo>
                  <a:pt x="17" y="149"/>
                </a:lnTo>
                <a:lnTo>
                  <a:pt x="25" y="133"/>
                </a:lnTo>
                <a:lnTo>
                  <a:pt x="33" y="118"/>
                </a:lnTo>
                <a:lnTo>
                  <a:pt x="43" y="104"/>
                </a:lnTo>
                <a:lnTo>
                  <a:pt x="43" y="104"/>
                </a:lnTo>
                <a:lnTo>
                  <a:pt x="59" y="83"/>
                </a:lnTo>
                <a:lnTo>
                  <a:pt x="78" y="66"/>
                </a:lnTo>
                <a:lnTo>
                  <a:pt x="78" y="66"/>
                </a:lnTo>
                <a:lnTo>
                  <a:pt x="99" y="50"/>
                </a:lnTo>
                <a:lnTo>
                  <a:pt x="121" y="37"/>
                </a:lnTo>
                <a:lnTo>
                  <a:pt x="121" y="37"/>
                </a:lnTo>
                <a:lnTo>
                  <a:pt x="145" y="26"/>
                </a:lnTo>
                <a:lnTo>
                  <a:pt x="171" y="18"/>
                </a:lnTo>
                <a:lnTo>
                  <a:pt x="171" y="18"/>
                </a:lnTo>
                <a:lnTo>
                  <a:pt x="196" y="13"/>
                </a:lnTo>
                <a:lnTo>
                  <a:pt x="225" y="11"/>
                </a:lnTo>
                <a:lnTo>
                  <a:pt x="225" y="237"/>
                </a:lnTo>
                <a:close/>
                <a:moveTo>
                  <a:pt x="235" y="226"/>
                </a:moveTo>
                <a:lnTo>
                  <a:pt x="235" y="0"/>
                </a:lnTo>
                <a:lnTo>
                  <a:pt x="235" y="0"/>
                </a:lnTo>
                <a:lnTo>
                  <a:pt x="257" y="2"/>
                </a:lnTo>
                <a:lnTo>
                  <a:pt x="280" y="5"/>
                </a:lnTo>
                <a:lnTo>
                  <a:pt x="302" y="11"/>
                </a:lnTo>
                <a:lnTo>
                  <a:pt x="323" y="18"/>
                </a:lnTo>
                <a:lnTo>
                  <a:pt x="323" y="18"/>
                </a:lnTo>
                <a:lnTo>
                  <a:pt x="342" y="29"/>
                </a:lnTo>
                <a:lnTo>
                  <a:pt x="361" y="40"/>
                </a:lnTo>
                <a:lnTo>
                  <a:pt x="379" y="51"/>
                </a:lnTo>
                <a:lnTo>
                  <a:pt x="395" y="66"/>
                </a:lnTo>
                <a:lnTo>
                  <a:pt x="395" y="66"/>
                </a:lnTo>
                <a:lnTo>
                  <a:pt x="409" y="82"/>
                </a:lnTo>
                <a:lnTo>
                  <a:pt x="422" y="99"/>
                </a:lnTo>
                <a:lnTo>
                  <a:pt x="433" y="117"/>
                </a:lnTo>
                <a:lnTo>
                  <a:pt x="443" y="138"/>
                </a:lnTo>
                <a:lnTo>
                  <a:pt x="443" y="138"/>
                </a:lnTo>
                <a:lnTo>
                  <a:pt x="449" y="158"/>
                </a:lnTo>
                <a:lnTo>
                  <a:pt x="456" y="181"/>
                </a:lnTo>
                <a:lnTo>
                  <a:pt x="459" y="203"/>
                </a:lnTo>
                <a:lnTo>
                  <a:pt x="460" y="226"/>
                </a:lnTo>
                <a:lnTo>
                  <a:pt x="235" y="226"/>
                </a:lnTo>
                <a:close/>
                <a:moveTo>
                  <a:pt x="270" y="248"/>
                </a:moveTo>
                <a:lnTo>
                  <a:pt x="494" y="248"/>
                </a:lnTo>
                <a:lnTo>
                  <a:pt x="494" y="248"/>
                </a:lnTo>
                <a:lnTo>
                  <a:pt x="494" y="270"/>
                </a:lnTo>
                <a:lnTo>
                  <a:pt x="489" y="293"/>
                </a:lnTo>
                <a:lnTo>
                  <a:pt x="489" y="293"/>
                </a:lnTo>
                <a:lnTo>
                  <a:pt x="484" y="314"/>
                </a:lnTo>
                <a:lnTo>
                  <a:pt x="476" y="334"/>
                </a:lnTo>
                <a:lnTo>
                  <a:pt x="476" y="334"/>
                </a:lnTo>
                <a:lnTo>
                  <a:pt x="467" y="354"/>
                </a:lnTo>
                <a:lnTo>
                  <a:pt x="456" y="373"/>
                </a:lnTo>
                <a:lnTo>
                  <a:pt x="456" y="373"/>
                </a:lnTo>
                <a:lnTo>
                  <a:pt x="443" y="390"/>
                </a:lnTo>
                <a:lnTo>
                  <a:pt x="428" y="406"/>
                </a:lnTo>
                <a:lnTo>
                  <a:pt x="270" y="248"/>
                </a:ln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x-none"/>
          </a:p>
        </p:txBody>
      </p:sp>
      <p:grpSp>
        <p:nvGrpSpPr>
          <p:cNvPr id="32" name="Group 31"/>
          <p:cNvGrpSpPr/>
          <p:nvPr/>
        </p:nvGrpSpPr>
        <p:grpSpPr>
          <a:xfrm>
            <a:off x="598487" y="1661753"/>
            <a:ext cx="7953376" cy="1077249"/>
            <a:chOff x="598487" y="1661753"/>
            <a:chExt cx="7953376" cy="1077249"/>
          </a:xfrm>
        </p:grpSpPr>
        <p:grpSp>
          <p:nvGrpSpPr>
            <p:cNvPr id="25" name="Group 24"/>
            <p:cNvGrpSpPr/>
            <p:nvPr/>
          </p:nvGrpSpPr>
          <p:grpSpPr>
            <a:xfrm>
              <a:off x="598488" y="1661753"/>
              <a:ext cx="1001712" cy="512371"/>
              <a:chOff x="598488" y="1661753"/>
              <a:chExt cx="1001712" cy="512371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598488" y="1842680"/>
                <a:ext cx="735011" cy="331444"/>
              </a:xfrm>
              <a:prstGeom prst="rect">
                <a:avLst/>
              </a:prstGeom>
              <a:noFill/>
            </p:spPr>
            <p:txBody>
              <a:bodyPr wrap="square" lIns="0" tIns="0" rIns="0" bIns="0" rtlCol="1" anchor="t" anchorCtr="0">
                <a:noAutofit/>
              </a:bodyPr>
              <a:lstStyle/>
              <a:p>
                <a:pPr algn="just" rtl="0"/>
                <a:r>
                  <a:rPr lang="en-US" sz="2200" dirty="0" smtClean="0">
                    <a:solidFill>
                      <a:schemeClr val="tx2"/>
                    </a:solidFill>
                    <a:latin typeface="Lato Black" pitchFamily="34" charset="0"/>
                    <a:ea typeface="Open Sans" pitchFamily="34" charset="0"/>
                    <a:cs typeface="Open Sans" pitchFamily="34" charset="0"/>
                  </a:rPr>
                  <a:t>25%</a:t>
                </a:r>
                <a:endParaRPr lang="x-none" sz="2200" dirty="0">
                  <a:solidFill>
                    <a:schemeClr val="tx2"/>
                  </a:solidFill>
                  <a:latin typeface="Lato Black" pitchFamily="34" charset="0"/>
                  <a:ea typeface="Open Sans" pitchFamily="34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598488" y="1661753"/>
                <a:ext cx="1001712" cy="150812"/>
              </a:xfrm>
              <a:prstGeom prst="rect">
                <a:avLst/>
              </a:prstGeom>
              <a:noFill/>
            </p:spPr>
            <p:txBody>
              <a:bodyPr wrap="square" lIns="0" tIns="0" rIns="0" bIns="0" rtlCol="1" anchor="t" anchorCtr="0">
                <a:noAutofit/>
              </a:bodyPr>
              <a:lstStyle/>
              <a:p>
                <a:pPr algn="just" rtl="0"/>
                <a:r>
                  <a:rPr lang="en-US" sz="900" dirty="0" smtClean="0">
                    <a:solidFill>
                      <a:schemeClr val="accent1"/>
                    </a:solidFill>
                    <a:latin typeface="Lato Black" pitchFamily="34" charset="0"/>
                    <a:ea typeface="Open Sans" pitchFamily="34" charset="0"/>
                    <a:cs typeface="Open Sans" pitchFamily="34" charset="0"/>
                  </a:rPr>
                  <a:t>Lorem Episdoe</a:t>
                </a:r>
                <a:endParaRPr lang="x-none" sz="900" dirty="0">
                  <a:solidFill>
                    <a:schemeClr val="accent1"/>
                  </a:solidFill>
                  <a:latin typeface="Lato Black" pitchFamily="34" charset="0"/>
                  <a:ea typeface="Open Sans" pitchFamily="34" charset="0"/>
                </a:endParaRPr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2667000" y="1661753"/>
              <a:ext cx="1001712" cy="512371"/>
              <a:chOff x="2667000" y="1661753"/>
              <a:chExt cx="1001712" cy="512371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2667000" y="1842680"/>
                <a:ext cx="735011" cy="331444"/>
              </a:xfrm>
              <a:prstGeom prst="rect">
                <a:avLst/>
              </a:prstGeom>
              <a:noFill/>
            </p:spPr>
            <p:txBody>
              <a:bodyPr wrap="square" lIns="0" tIns="0" rIns="0" bIns="0" rtlCol="1" anchor="t" anchorCtr="0">
                <a:noAutofit/>
              </a:bodyPr>
              <a:lstStyle/>
              <a:p>
                <a:pPr algn="just" rtl="0"/>
                <a:r>
                  <a:rPr lang="en-US" sz="2200" dirty="0" smtClean="0">
                    <a:solidFill>
                      <a:schemeClr val="tx2"/>
                    </a:solidFill>
                    <a:latin typeface="Lato Black" pitchFamily="34" charset="0"/>
                    <a:ea typeface="Open Sans" pitchFamily="34" charset="0"/>
                    <a:cs typeface="Open Sans" pitchFamily="34" charset="0"/>
                  </a:rPr>
                  <a:t>32%</a:t>
                </a:r>
                <a:endParaRPr lang="x-none" sz="2200" dirty="0">
                  <a:solidFill>
                    <a:schemeClr val="tx2"/>
                  </a:solidFill>
                  <a:latin typeface="Lato Black" pitchFamily="34" charset="0"/>
                  <a:ea typeface="Open Sans" pitchFamily="34" charset="0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667000" y="1661753"/>
                <a:ext cx="1001712" cy="150812"/>
              </a:xfrm>
              <a:prstGeom prst="rect">
                <a:avLst/>
              </a:prstGeom>
              <a:noFill/>
            </p:spPr>
            <p:txBody>
              <a:bodyPr wrap="square" lIns="0" tIns="0" rIns="0" bIns="0" rtlCol="1" anchor="t" anchorCtr="0">
                <a:noAutofit/>
              </a:bodyPr>
              <a:lstStyle/>
              <a:p>
                <a:pPr algn="just" rtl="0"/>
                <a:r>
                  <a:rPr lang="en-US" sz="900" dirty="0" smtClean="0">
                    <a:solidFill>
                      <a:schemeClr val="accent2"/>
                    </a:solidFill>
                    <a:latin typeface="Lato Black" pitchFamily="34" charset="0"/>
                    <a:ea typeface="Open Sans" pitchFamily="34" charset="0"/>
                    <a:cs typeface="Open Sans" pitchFamily="34" charset="0"/>
                  </a:rPr>
                  <a:t>Lorem Episdoe</a:t>
                </a:r>
                <a:endParaRPr lang="x-none" sz="900" dirty="0">
                  <a:solidFill>
                    <a:schemeClr val="accent2"/>
                  </a:solidFill>
                  <a:latin typeface="Lato Black" pitchFamily="34" charset="0"/>
                  <a:ea typeface="Open Sans" pitchFamily="34" charset="0"/>
                </a:endParaRPr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5181600" y="1661753"/>
              <a:ext cx="1039812" cy="512371"/>
              <a:chOff x="5181600" y="1661753"/>
              <a:chExt cx="1039812" cy="512371"/>
            </a:xfrm>
          </p:grpSpPr>
          <p:sp>
            <p:nvSpPr>
              <p:cNvPr id="13" name="TextBox 12"/>
              <p:cNvSpPr txBox="1"/>
              <p:nvPr/>
            </p:nvSpPr>
            <p:spPr>
              <a:xfrm>
                <a:off x="5181600" y="1842680"/>
                <a:ext cx="735011" cy="331444"/>
              </a:xfrm>
              <a:prstGeom prst="rect">
                <a:avLst/>
              </a:prstGeom>
              <a:noFill/>
            </p:spPr>
            <p:txBody>
              <a:bodyPr wrap="square" lIns="0" tIns="0" rIns="0" bIns="0" rtlCol="1" anchor="t" anchorCtr="0">
                <a:noAutofit/>
              </a:bodyPr>
              <a:lstStyle/>
              <a:p>
                <a:pPr algn="just" rtl="0"/>
                <a:r>
                  <a:rPr lang="en-US" sz="2200" dirty="0" smtClean="0">
                    <a:solidFill>
                      <a:schemeClr val="tx2"/>
                    </a:solidFill>
                    <a:latin typeface="Lato Black" pitchFamily="34" charset="0"/>
                    <a:ea typeface="Open Sans" pitchFamily="34" charset="0"/>
                    <a:cs typeface="Open Sans" pitchFamily="34" charset="0"/>
                  </a:rPr>
                  <a:t>43%</a:t>
                </a:r>
                <a:endParaRPr lang="x-none" sz="2200" dirty="0">
                  <a:solidFill>
                    <a:schemeClr val="tx2"/>
                  </a:solidFill>
                  <a:latin typeface="Lato Black" pitchFamily="34" charset="0"/>
                  <a:ea typeface="Open Sans" pitchFamily="34" charset="0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5219700" y="1661753"/>
                <a:ext cx="1001712" cy="150812"/>
              </a:xfrm>
              <a:prstGeom prst="rect">
                <a:avLst/>
              </a:prstGeom>
              <a:noFill/>
            </p:spPr>
            <p:txBody>
              <a:bodyPr wrap="square" lIns="0" tIns="0" rIns="0" bIns="0" rtlCol="1" anchor="t" anchorCtr="0">
                <a:noAutofit/>
              </a:bodyPr>
              <a:lstStyle/>
              <a:p>
                <a:pPr algn="just" rtl="0"/>
                <a:r>
                  <a:rPr lang="en-US" sz="900" dirty="0" smtClean="0">
                    <a:solidFill>
                      <a:schemeClr val="accent3"/>
                    </a:solidFill>
                    <a:latin typeface="Lato Black" pitchFamily="34" charset="0"/>
                    <a:ea typeface="Open Sans" pitchFamily="34" charset="0"/>
                    <a:cs typeface="Open Sans" pitchFamily="34" charset="0"/>
                  </a:rPr>
                  <a:t>Lorem Episdoe</a:t>
                </a:r>
                <a:endParaRPr lang="x-none" sz="900" dirty="0">
                  <a:solidFill>
                    <a:schemeClr val="accent3"/>
                  </a:solidFill>
                  <a:latin typeface="Lato Black" pitchFamily="34" charset="0"/>
                  <a:ea typeface="Open Sans" pitchFamily="34" charset="0"/>
                </a:endParaRPr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>
              <a:off x="598487" y="2235127"/>
              <a:ext cx="7953376" cy="503875"/>
              <a:chOff x="598487" y="2235127"/>
              <a:chExt cx="7953376" cy="503875"/>
            </a:xfrm>
          </p:grpSpPr>
          <p:grpSp>
            <p:nvGrpSpPr>
              <p:cNvPr id="28" name="Group 27"/>
              <p:cNvGrpSpPr/>
              <p:nvPr/>
            </p:nvGrpSpPr>
            <p:grpSpPr>
              <a:xfrm>
                <a:off x="598487" y="2235127"/>
                <a:ext cx="2068513" cy="365760"/>
                <a:chOff x="598487" y="2235127"/>
                <a:chExt cx="2068513" cy="365760"/>
              </a:xfrm>
            </p:grpSpPr>
            <p:sp>
              <p:nvSpPr>
                <p:cNvPr id="4" name="Rectangle 3"/>
                <p:cNvSpPr/>
                <p:nvPr/>
              </p:nvSpPr>
              <p:spPr>
                <a:xfrm>
                  <a:off x="598487" y="2235127"/>
                  <a:ext cx="2068513" cy="365760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x-none"/>
                </a:p>
              </p:txBody>
            </p:sp>
            <p:sp>
              <p:nvSpPr>
                <p:cNvPr id="8" name="TextBox 7"/>
                <p:cNvSpPr txBox="1"/>
                <p:nvPr/>
              </p:nvSpPr>
              <p:spPr>
                <a:xfrm>
                  <a:off x="914400" y="2348472"/>
                  <a:ext cx="1447800" cy="14755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1" anchor="t" anchorCtr="0">
                  <a:noAutofit/>
                </a:bodyPr>
                <a:lstStyle/>
                <a:p>
                  <a:pPr algn="ctr" rtl="0"/>
                  <a:r>
                    <a:rPr lang="en-US" sz="900" dirty="0" smtClean="0">
                      <a:solidFill>
                        <a:schemeClr val="bg1"/>
                      </a:solidFill>
                      <a:latin typeface="Lato" pitchFamily="34" charset="0"/>
                      <a:ea typeface="Open Sans" pitchFamily="34" charset="0"/>
                      <a:cs typeface="Open Sans" pitchFamily="34" charset="0"/>
                    </a:rPr>
                    <a:t>Lorem Episdoe</a:t>
                  </a:r>
                  <a:endParaRPr lang="x-none" sz="900" dirty="0">
                    <a:solidFill>
                      <a:schemeClr val="bg1"/>
                    </a:solidFill>
                    <a:latin typeface="Lato" pitchFamily="34" charset="0"/>
                    <a:ea typeface="Open Sans" pitchFamily="34" charset="0"/>
                  </a:endParaRPr>
                </a:p>
              </p:txBody>
            </p:sp>
          </p:grpSp>
          <p:sp>
            <p:nvSpPr>
              <p:cNvPr id="9" name="TextBox 8"/>
              <p:cNvSpPr txBox="1"/>
              <p:nvPr/>
            </p:nvSpPr>
            <p:spPr>
              <a:xfrm>
                <a:off x="598488" y="2624829"/>
                <a:ext cx="315912" cy="114173"/>
              </a:xfrm>
              <a:prstGeom prst="rect">
                <a:avLst/>
              </a:prstGeom>
              <a:noFill/>
            </p:spPr>
            <p:txBody>
              <a:bodyPr wrap="square" lIns="0" tIns="0" rIns="0" bIns="0" rtlCol="1" anchor="t" anchorCtr="0">
                <a:noAutofit/>
              </a:bodyPr>
              <a:lstStyle/>
              <a:p>
                <a:pPr algn="l" rtl="0"/>
                <a:r>
                  <a:rPr lang="en-US" sz="7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Lato" pitchFamily="34" charset="0"/>
                    <a:ea typeface="Open Sans" pitchFamily="34" charset="0"/>
                    <a:cs typeface="Open Sans" pitchFamily="34" charset="0"/>
                  </a:rPr>
                  <a:t>0%</a:t>
                </a:r>
                <a:endParaRPr lang="x-none" sz="7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8235951" y="2624829"/>
                <a:ext cx="315912" cy="114173"/>
              </a:xfrm>
              <a:prstGeom prst="rect">
                <a:avLst/>
              </a:prstGeom>
              <a:noFill/>
            </p:spPr>
            <p:txBody>
              <a:bodyPr wrap="square" lIns="0" tIns="0" rIns="0" bIns="0" rtlCol="1" anchor="t" anchorCtr="0">
                <a:noAutofit/>
              </a:bodyPr>
              <a:lstStyle/>
              <a:p>
                <a:pPr rtl="0"/>
                <a:r>
                  <a:rPr lang="en-US" sz="7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Lato" pitchFamily="34" charset="0"/>
                    <a:ea typeface="Open Sans" pitchFamily="34" charset="0"/>
                    <a:cs typeface="Open Sans" pitchFamily="34" charset="0"/>
                  </a:rPr>
                  <a:t>100%</a:t>
                </a:r>
                <a:endParaRPr lang="x-none" sz="7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4414044" y="2624829"/>
                <a:ext cx="315912" cy="114173"/>
              </a:xfrm>
              <a:prstGeom prst="rect">
                <a:avLst/>
              </a:prstGeom>
              <a:noFill/>
            </p:spPr>
            <p:txBody>
              <a:bodyPr wrap="square" lIns="0" tIns="0" rIns="0" bIns="0" rtlCol="1" anchor="t" anchorCtr="0">
                <a:noAutofit/>
              </a:bodyPr>
              <a:lstStyle/>
              <a:p>
                <a:pPr algn="ctr" rtl="0"/>
                <a:r>
                  <a:rPr lang="en-US" sz="7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Lato" pitchFamily="34" charset="0"/>
                    <a:ea typeface="Open Sans" pitchFamily="34" charset="0"/>
                    <a:cs typeface="Open Sans" pitchFamily="34" charset="0"/>
                  </a:rPr>
                  <a:t>50%</a:t>
                </a:r>
                <a:endParaRPr lang="x-none" sz="7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</a:endParaRPr>
              </a:p>
            </p:txBody>
          </p:sp>
          <p:grpSp>
            <p:nvGrpSpPr>
              <p:cNvPr id="29" name="Group 28"/>
              <p:cNvGrpSpPr/>
              <p:nvPr/>
            </p:nvGrpSpPr>
            <p:grpSpPr>
              <a:xfrm>
                <a:off x="2667000" y="2235127"/>
                <a:ext cx="2514600" cy="365760"/>
                <a:chOff x="2667000" y="2235127"/>
                <a:chExt cx="2514600" cy="365760"/>
              </a:xfrm>
            </p:grpSpPr>
            <p:sp>
              <p:nvSpPr>
                <p:cNvPr id="5" name="Rectangle 4"/>
                <p:cNvSpPr/>
                <p:nvPr/>
              </p:nvSpPr>
              <p:spPr>
                <a:xfrm>
                  <a:off x="2667000" y="2235127"/>
                  <a:ext cx="2514600" cy="365760"/>
                </a:xfrm>
                <a:prstGeom prst="rect">
                  <a:avLst/>
                </a:prstGeom>
                <a:solidFill>
                  <a:schemeClr val="accent2"/>
                </a:solidFill>
                <a:ln w="127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x-none"/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>
                  <a:off x="3162300" y="2348472"/>
                  <a:ext cx="1447800" cy="14755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1" anchor="t" anchorCtr="0">
                  <a:noAutofit/>
                </a:bodyPr>
                <a:lstStyle/>
                <a:p>
                  <a:pPr algn="ctr" rtl="0"/>
                  <a:r>
                    <a:rPr lang="en-US" sz="900" dirty="0" smtClean="0">
                      <a:solidFill>
                        <a:schemeClr val="bg1"/>
                      </a:solidFill>
                      <a:latin typeface="Lato" pitchFamily="34" charset="0"/>
                      <a:ea typeface="Open Sans" pitchFamily="34" charset="0"/>
                      <a:cs typeface="Open Sans" pitchFamily="34" charset="0"/>
                    </a:rPr>
                    <a:t>Lorem Episdoe</a:t>
                  </a:r>
                  <a:endParaRPr lang="x-none" sz="900" dirty="0">
                    <a:solidFill>
                      <a:schemeClr val="bg1"/>
                    </a:solidFill>
                    <a:latin typeface="Lato" pitchFamily="34" charset="0"/>
                    <a:ea typeface="Open Sans" pitchFamily="34" charset="0"/>
                  </a:endParaRPr>
                </a:p>
              </p:txBody>
            </p:sp>
          </p:grpSp>
          <p:grpSp>
            <p:nvGrpSpPr>
              <p:cNvPr id="30" name="Group 29"/>
              <p:cNvGrpSpPr/>
              <p:nvPr/>
            </p:nvGrpSpPr>
            <p:grpSpPr>
              <a:xfrm>
                <a:off x="5181599" y="2235127"/>
                <a:ext cx="3370263" cy="365760"/>
                <a:chOff x="5181599" y="2235127"/>
                <a:chExt cx="3370263" cy="365760"/>
              </a:xfrm>
            </p:grpSpPr>
            <p:sp>
              <p:nvSpPr>
                <p:cNvPr id="6" name="Rectangle 5"/>
                <p:cNvSpPr/>
                <p:nvPr/>
              </p:nvSpPr>
              <p:spPr>
                <a:xfrm>
                  <a:off x="5181599" y="2235127"/>
                  <a:ext cx="3370263" cy="365760"/>
                </a:xfrm>
                <a:prstGeom prst="rect">
                  <a:avLst/>
                </a:prstGeom>
                <a:solidFill>
                  <a:schemeClr val="accent3"/>
                </a:solidFill>
                <a:ln w="127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x-none"/>
                </a:p>
              </p:txBody>
            </p:sp>
            <p:sp>
              <p:nvSpPr>
                <p:cNvPr id="24" name="TextBox 23"/>
                <p:cNvSpPr txBox="1"/>
                <p:nvPr/>
              </p:nvSpPr>
              <p:spPr>
                <a:xfrm>
                  <a:off x="6172200" y="2348472"/>
                  <a:ext cx="1447800" cy="14755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1" anchor="t" anchorCtr="0">
                  <a:noAutofit/>
                </a:bodyPr>
                <a:lstStyle/>
                <a:p>
                  <a:pPr algn="ctr" rtl="0"/>
                  <a:r>
                    <a:rPr lang="en-US" sz="900" dirty="0" smtClean="0">
                      <a:solidFill>
                        <a:schemeClr val="bg1"/>
                      </a:solidFill>
                      <a:latin typeface="Lato" pitchFamily="34" charset="0"/>
                      <a:ea typeface="Open Sans" pitchFamily="34" charset="0"/>
                      <a:cs typeface="Open Sans" pitchFamily="34" charset="0"/>
                    </a:rPr>
                    <a:t>Lorem Episdoe</a:t>
                  </a:r>
                  <a:endParaRPr lang="x-none" sz="900" dirty="0">
                    <a:solidFill>
                      <a:schemeClr val="bg1"/>
                    </a:solidFill>
                    <a:latin typeface="Lato" pitchFamily="34" charset="0"/>
                    <a:ea typeface="Open Sans" pitchFamily="34" charset="0"/>
                  </a:endParaRPr>
                </a:p>
              </p:txBody>
            </p:sp>
          </p:grpSp>
        </p:grpSp>
      </p:grpSp>
    </p:spTree>
  </p:cSld>
  <p:clrMapOvr>
    <a:masterClrMapping/>
  </p:clrMapOvr>
  <p:transition xmlns:p14="http://schemas.microsoft.com/office/powerpoint/2010/main" spd="slow" advClick="0" advTm="2000">
    <p:cover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 animBg="1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Customer Mobile Activities</a:t>
            </a:r>
            <a:endParaRPr lang="x-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Inset your subtitle here. This is a good space for a short subtitle</a:t>
            </a:r>
            <a:endParaRPr lang="x-none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598488" y="3394955"/>
            <a:ext cx="1230311" cy="815095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just" rtl="0">
              <a:lnSpc>
                <a:spcPts val="1300"/>
              </a:lnSpc>
              <a:spcAft>
                <a:spcPts val="1200"/>
              </a:spcAft>
            </a:pP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Sed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persp iciatis unde omnis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iste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natus error sit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volupt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atem accusantium dolor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emque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laudan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tium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totam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rem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aperiam</a:t>
            </a:r>
            <a:endParaRPr lang="en-US" sz="850" dirty="0" smtClean="0">
              <a:solidFill>
                <a:schemeClr val="tx1">
                  <a:lumMod val="50000"/>
                  <a:lumOff val="50000"/>
                </a:schemeClr>
              </a:solidFill>
              <a:latin typeface="Lato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07474" y="3394955"/>
            <a:ext cx="1230311" cy="815095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just" rtl="0">
              <a:lnSpc>
                <a:spcPts val="1300"/>
              </a:lnSpc>
              <a:spcAft>
                <a:spcPts val="1200"/>
              </a:spcAft>
            </a:pP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Sed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persp iciatis unde omnis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iste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natus error sit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volupt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atem accusantium dolor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emque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laudan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tium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totam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rem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aperiam</a:t>
            </a:r>
            <a:endParaRPr lang="en-US" sz="850" dirty="0" smtClean="0">
              <a:solidFill>
                <a:schemeClr val="tx1">
                  <a:lumMod val="50000"/>
                  <a:lumOff val="50000"/>
                </a:schemeClr>
              </a:solidFill>
              <a:latin typeface="Lato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62400" y="3394955"/>
            <a:ext cx="1230311" cy="815095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just" rtl="0">
              <a:lnSpc>
                <a:spcPts val="1300"/>
              </a:lnSpc>
              <a:spcAft>
                <a:spcPts val="1200"/>
              </a:spcAft>
            </a:pP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Sed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persp iciatis unde omnis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iste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natus error sit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volupt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atem accusantium dolor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emque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laudan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tium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totam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rem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aperiam</a:t>
            </a:r>
            <a:endParaRPr lang="en-US" sz="850" dirty="0" smtClean="0">
              <a:solidFill>
                <a:schemeClr val="tx1">
                  <a:lumMod val="50000"/>
                  <a:lumOff val="50000"/>
                </a:schemeClr>
              </a:solidFill>
              <a:latin typeface="Lato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600700" y="3394955"/>
            <a:ext cx="1230311" cy="815095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just" rtl="0">
              <a:lnSpc>
                <a:spcPts val="1300"/>
              </a:lnSpc>
              <a:spcAft>
                <a:spcPts val="1200"/>
              </a:spcAft>
            </a:pP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Sed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persp iciatis unde omnis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iste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natus error sit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volupt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atem accusantium dolor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emque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laudan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tium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totam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rem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aperiam</a:t>
            </a:r>
            <a:endParaRPr lang="en-US" sz="850" dirty="0" smtClean="0">
              <a:solidFill>
                <a:schemeClr val="tx1">
                  <a:lumMod val="50000"/>
                  <a:lumOff val="50000"/>
                </a:schemeClr>
              </a:solidFill>
              <a:latin typeface="Lato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321552" y="3394955"/>
            <a:ext cx="1230311" cy="815095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just" rtl="0">
              <a:lnSpc>
                <a:spcPts val="1300"/>
              </a:lnSpc>
              <a:spcAft>
                <a:spcPts val="1200"/>
              </a:spcAft>
            </a:pP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Sed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persp iciatis unde omnis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iste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natus error sit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volupt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atem accusantium dolor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emque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laudan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tium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totam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rem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aperiam</a:t>
            </a:r>
            <a:endParaRPr lang="en-US" sz="850" dirty="0" smtClean="0">
              <a:solidFill>
                <a:schemeClr val="tx1">
                  <a:lumMod val="50000"/>
                  <a:lumOff val="50000"/>
                </a:schemeClr>
              </a:solidFill>
              <a:latin typeface="Lato" pitchFamily="34" charset="0"/>
              <a:ea typeface="Open Sans" pitchFamily="34" charset="0"/>
              <a:cs typeface="Open Sans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98488" y="1857435"/>
            <a:ext cx="1230312" cy="1234707"/>
            <a:chOff x="598488" y="1857435"/>
            <a:chExt cx="1230312" cy="1234707"/>
          </a:xfrm>
        </p:grpSpPr>
        <p:sp>
          <p:nvSpPr>
            <p:cNvPr id="4" name="Freeform 177"/>
            <p:cNvSpPr>
              <a:spLocks noEditPoints="1"/>
            </p:cNvSpPr>
            <p:nvPr/>
          </p:nvSpPr>
          <p:spPr bwMode="auto">
            <a:xfrm>
              <a:off x="598488" y="2573846"/>
              <a:ext cx="557862" cy="518296"/>
            </a:xfrm>
            <a:custGeom>
              <a:avLst/>
              <a:gdLst/>
              <a:ahLst/>
              <a:cxnLst>
                <a:cxn ang="0">
                  <a:pos x="112" y="174"/>
                </a:cxn>
                <a:cxn ang="0">
                  <a:pos x="40" y="152"/>
                </a:cxn>
                <a:cxn ang="0">
                  <a:pos x="15" y="165"/>
                </a:cxn>
                <a:cxn ang="0">
                  <a:pos x="1" y="264"/>
                </a:cxn>
                <a:cxn ang="0">
                  <a:pos x="35" y="297"/>
                </a:cxn>
                <a:cxn ang="0">
                  <a:pos x="130" y="273"/>
                </a:cxn>
                <a:cxn ang="0">
                  <a:pos x="159" y="236"/>
                </a:cxn>
                <a:cxn ang="0">
                  <a:pos x="484" y="402"/>
                </a:cxn>
                <a:cxn ang="0">
                  <a:pos x="443" y="303"/>
                </a:cxn>
                <a:cxn ang="0">
                  <a:pos x="381" y="282"/>
                </a:cxn>
                <a:cxn ang="0">
                  <a:pos x="319" y="316"/>
                </a:cxn>
                <a:cxn ang="0">
                  <a:pos x="251" y="318"/>
                </a:cxn>
                <a:cxn ang="0">
                  <a:pos x="189" y="287"/>
                </a:cxn>
                <a:cxn ang="0">
                  <a:pos x="130" y="294"/>
                </a:cxn>
                <a:cxn ang="0">
                  <a:pos x="79" y="387"/>
                </a:cxn>
                <a:cxn ang="0">
                  <a:pos x="77" y="473"/>
                </a:cxn>
                <a:cxn ang="0">
                  <a:pos x="107" y="513"/>
                </a:cxn>
                <a:cxn ang="0">
                  <a:pos x="408" y="524"/>
                </a:cxn>
                <a:cxn ang="0">
                  <a:pos x="460" y="508"/>
                </a:cxn>
                <a:cxn ang="0">
                  <a:pos x="485" y="466"/>
                </a:cxn>
                <a:cxn ang="0">
                  <a:pos x="97" y="2"/>
                </a:cxn>
                <a:cxn ang="0">
                  <a:pos x="54" y="28"/>
                </a:cxn>
                <a:cxn ang="0">
                  <a:pos x="37" y="75"/>
                </a:cxn>
                <a:cxn ang="0">
                  <a:pos x="54" y="123"/>
                </a:cxn>
                <a:cxn ang="0">
                  <a:pos x="97" y="149"/>
                </a:cxn>
                <a:cxn ang="0">
                  <a:pos x="148" y="142"/>
                </a:cxn>
                <a:cxn ang="0">
                  <a:pos x="181" y="104"/>
                </a:cxn>
                <a:cxn ang="0">
                  <a:pos x="184" y="53"/>
                </a:cxn>
                <a:cxn ang="0">
                  <a:pos x="154" y="12"/>
                </a:cxn>
                <a:cxn ang="0">
                  <a:pos x="280" y="75"/>
                </a:cxn>
                <a:cxn ang="0">
                  <a:pos x="209" y="101"/>
                </a:cxn>
                <a:cxn ang="0">
                  <a:pos x="171" y="166"/>
                </a:cxn>
                <a:cxn ang="0">
                  <a:pos x="181" y="240"/>
                </a:cxn>
                <a:cxn ang="0">
                  <a:pos x="238" y="292"/>
                </a:cxn>
                <a:cxn ang="0">
                  <a:pos x="313" y="296"/>
                </a:cxn>
                <a:cxn ang="0">
                  <a:pos x="375" y="250"/>
                </a:cxn>
                <a:cxn ang="0">
                  <a:pos x="393" y="177"/>
                </a:cxn>
                <a:cxn ang="0">
                  <a:pos x="360" y="108"/>
                </a:cxn>
                <a:cxn ang="0">
                  <a:pos x="292" y="76"/>
                </a:cxn>
                <a:cxn ang="0">
                  <a:pos x="466" y="173"/>
                </a:cxn>
                <a:cxn ang="0">
                  <a:pos x="412" y="188"/>
                </a:cxn>
                <a:cxn ang="0">
                  <a:pos x="394" y="254"/>
                </a:cxn>
                <a:cxn ang="0">
                  <a:pos x="449" y="284"/>
                </a:cxn>
                <a:cxn ang="0">
                  <a:pos x="545" y="287"/>
                </a:cxn>
                <a:cxn ang="0">
                  <a:pos x="561" y="230"/>
                </a:cxn>
                <a:cxn ang="0">
                  <a:pos x="541" y="156"/>
                </a:cxn>
                <a:cxn ang="0">
                  <a:pos x="433" y="2"/>
                </a:cxn>
                <a:cxn ang="0">
                  <a:pos x="390" y="28"/>
                </a:cxn>
                <a:cxn ang="0">
                  <a:pos x="375" y="75"/>
                </a:cxn>
                <a:cxn ang="0">
                  <a:pos x="390" y="123"/>
                </a:cxn>
                <a:cxn ang="0">
                  <a:pos x="433" y="149"/>
                </a:cxn>
                <a:cxn ang="0">
                  <a:pos x="484" y="142"/>
                </a:cxn>
                <a:cxn ang="0">
                  <a:pos x="519" y="104"/>
                </a:cxn>
                <a:cxn ang="0">
                  <a:pos x="521" y="53"/>
                </a:cxn>
                <a:cxn ang="0">
                  <a:pos x="490" y="12"/>
                </a:cxn>
              </a:cxnLst>
              <a:rect l="0" t="0" r="r" b="b"/>
              <a:pathLst>
                <a:path w="562" h="524">
                  <a:moveTo>
                    <a:pt x="149" y="188"/>
                  </a:moveTo>
                  <a:lnTo>
                    <a:pt x="150" y="179"/>
                  </a:lnTo>
                  <a:lnTo>
                    <a:pt x="151" y="168"/>
                  </a:lnTo>
                  <a:lnTo>
                    <a:pt x="142" y="171"/>
                  </a:lnTo>
                  <a:lnTo>
                    <a:pt x="131" y="173"/>
                  </a:lnTo>
                  <a:lnTo>
                    <a:pt x="121" y="174"/>
                  </a:lnTo>
                  <a:lnTo>
                    <a:pt x="112" y="174"/>
                  </a:lnTo>
                  <a:lnTo>
                    <a:pt x="103" y="174"/>
                  </a:lnTo>
                  <a:lnTo>
                    <a:pt x="95" y="173"/>
                  </a:lnTo>
                  <a:lnTo>
                    <a:pt x="87" y="171"/>
                  </a:lnTo>
                  <a:lnTo>
                    <a:pt x="78" y="170"/>
                  </a:lnTo>
                  <a:lnTo>
                    <a:pt x="61" y="162"/>
                  </a:lnTo>
                  <a:lnTo>
                    <a:pt x="48" y="156"/>
                  </a:lnTo>
                  <a:lnTo>
                    <a:pt x="40" y="152"/>
                  </a:lnTo>
                  <a:lnTo>
                    <a:pt x="36" y="150"/>
                  </a:lnTo>
                  <a:lnTo>
                    <a:pt x="31" y="150"/>
                  </a:lnTo>
                  <a:lnTo>
                    <a:pt x="28" y="152"/>
                  </a:lnTo>
                  <a:lnTo>
                    <a:pt x="24" y="154"/>
                  </a:lnTo>
                  <a:lnTo>
                    <a:pt x="21" y="156"/>
                  </a:lnTo>
                  <a:lnTo>
                    <a:pt x="17" y="160"/>
                  </a:lnTo>
                  <a:lnTo>
                    <a:pt x="15" y="165"/>
                  </a:lnTo>
                  <a:lnTo>
                    <a:pt x="11" y="170"/>
                  </a:lnTo>
                  <a:lnTo>
                    <a:pt x="9" y="176"/>
                  </a:lnTo>
                  <a:lnTo>
                    <a:pt x="5" y="190"/>
                  </a:lnTo>
                  <a:lnTo>
                    <a:pt x="3" y="208"/>
                  </a:lnTo>
                  <a:lnTo>
                    <a:pt x="1" y="230"/>
                  </a:lnTo>
                  <a:lnTo>
                    <a:pt x="0" y="254"/>
                  </a:lnTo>
                  <a:lnTo>
                    <a:pt x="1" y="264"/>
                  </a:lnTo>
                  <a:lnTo>
                    <a:pt x="4" y="273"/>
                  </a:lnTo>
                  <a:lnTo>
                    <a:pt x="6" y="278"/>
                  </a:lnTo>
                  <a:lnTo>
                    <a:pt x="9" y="281"/>
                  </a:lnTo>
                  <a:lnTo>
                    <a:pt x="12" y="285"/>
                  </a:lnTo>
                  <a:lnTo>
                    <a:pt x="16" y="287"/>
                  </a:lnTo>
                  <a:lnTo>
                    <a:pt x="25" y="293"/>
                  </a:lnTo>
                  <a:lnTo>
                    <a:pt x="35" y="297"/>
                  </a:lnTo>
                  <a:lnTo>
                    <a:pt x="45" y="299"/>
                  </a:lnTo>
                  <a:lnTo>
                    <a:pt x="57" y="300"/>
                  </a:lnTo>
                  <a:lnTo>
                    <a:pt x="95" y="300"/>
                  </a:lnTo>
                  <a:lnTo>
                    <a:pt x="103" y="292"/>
                  </a:lnTo>
                  <a:lnTo>
                    <a:pt x="112" y="284"/>
                  </a:lnTo>
                  <a:lnTo>
                    <a:pt x="120" y="278"/>
                  </a:lnTo>
                  <a:lnTo>
                    <a:pt x="130" y="273"/>
                  </a:lnTo>
                  <a:lnTo>
                    <a:pt x="139" y="268"/>
                  </a:lnTo>
                  <a:lnTo>
                    <a:pt x="150" y="264"/>
                  </a:lnTo>
                  <a:lnTo>
                    <a:pt x="161" y="263"/>
                  </a:lnTo>
                  <a:lnTo>
                    <a:pt x="173" y="262"/>
                  </a:lnTo>
                  <a:lnTo>
                    <a:pt x="167" y="254"/>
                  </a:lnTo>
                  <a:lnTo>
                    <a:pt x="162" y="245"/>
                  </a:lnTo>
                  <a:lnTo>
                    <a:pt x="159" y="236"/>
                  </a:lnTo>
                  <a:lnTo>
                    <a:pt x="155" y="227"/>
                  </a:lnTo>
                  <a:lnTo>
                    <a:pt x="153" y="218"/>
                  </a:lnTo>
                  <a:lnTo>
                    <a:pt x="150" y="208"/>
                  </a:lnTo>
                  <a:lnTo>
                    <a:pt x="150" y="198"/>
                  </a:lnTo>
                  <a:lnTo>
                    <a:pt x="149" y="188"/>
                  </a:lnTo>
                  <a:close/>
                  <a:moveTo>
                    <a:pt x="485" y="419"/>
                  </a:moveTo>
                  <a:lnTo>
                    <a:pt x="484" y="402"/>
                  </a:lnTo>
                  <a:lnTo>
                    <a:pt x="481" y="387"/>
                  </a:lnTo>
                  <a:lnTo>
                    <a:pt x="478" y="370"/>
                  </a:lnTo>
                  <a:lnTo>
                    <a:pt x="474" y="354"/>
                  </a:lnTo>
                  <a:lnTo>
                    <a:pt x="468" y="340"/>
                  </a:lnTo>
                  <a:lnTo>
                    <a:pt x="461" y="326"/>
                  </a:lnTo>
                  <a:lnTo>
                    <a:pt x="453" y="314"/>
                  </a:lnTo>
                  <a:lnTo>
                    <a:pt x="443" y="303"/>
                  </a:lnTo>
                  <a:lnTo>
                    <a:pt x="431" y="294"/>
                  </a:lnTo>
                  <a:lnTo>
                    <a:pt x="418" y="287"/>
                  </a:lnTo>
                  <a:lnTo>
                    <a:pt x="411" y="285"/>
                  </a:lnTo>
                  <a:lnTo>
                    <a:pt x="402" y="282"/>
                  </a:lnTo>
                  <a:lnTo>
                    <a:pt x="394" y="281"/>
                  </a:lnTo>
                  <a:lnTo>
                    <a:pt x="385" y="281"/>
                  </a:lnTo>
                  <a:lnTo>
                    <a:pt x="381" y="282"/>
                  </a:lnTo>
                  <a:lnTo>
                    <a:pt x="372" y="287"/>
                  </a:lnTo>
                  <a:lnTo>
                    <a:pt x="363" y="294"/>
                  </a:lnTo>
                  <a:lnTo>
                    <a:pt x="351" y="302"/>
                  </a:lnTo>
                  <a:lnTo>
                    <a:pt x="345" y="305"/>
                  </a:lnTo>
                  <a:lnTo>
                    <a:pt x="337" y="309"/>
                  </a:lnTo>
                  <a:lnTo>
                    <a:pt x="329" y="312"/>
                  </a:lnTo>
                  <a:lnTo>
                    <a:pt x="319" y="316"/>
                  </a:lnTo>
                  <a:lnTo>
                    <a:pt x="310" y="318"/>
                  </a:lnTo>
                  <a:lnTo>
                    <a:pt x="300" y="321"/>
                  </a:lnTo>
                  <a:lnTo>
                    <a:pt x="291" y="321"/>
                  </a:lnTo>
                  <a:lnTo>
                    <a:pt x="280" y="321"/>
                  </a:lnTo>
                  <a:lnTo>
                    <a:pt x="270" y="321"/>
                  </a:lnTo>
                  <a:lnTo>
                    <a:pt x="261" y="321"/>
                  </a:lnTo>
                  <a:lnTo>
                    <a:pt x="251" y="318"/>
                  </a:lnTo>
                  <a:lnTo>
                    <a:pt x="241" y="316"/>
                  </a:lnTo>
                  <a:lnTo>
                    <a:pt x="232" y="312"/>
                  </a:lnTo>
                  <a:lnTo>
                    <a:pt x="223" y="309"/>
                  </a:lnTo>
                  <a:lnTo>
                    <a:pt x="216" y="305"/>
                  </a:lnTo>
                  <a:lnTo>
                    <a:pt x="210" y="302"/>
                  </a:lnTo>
                  <a:lnTo>
                    <a:pt x="198" y="294"/>
                  </a:lnTo>
                  <a:lnTo>
                    <a:pt x="189" y="287"/>
                  </a:lnTo>
                  <a:lnTo>
                    <a:pt x="180" y="282"/>
                  </a:lnTo>
                  <a:lnTo>
                    <a:pt x="177" y="281"/>
                  </a:lnTo>
                  <a:lnTo>
                    <a:pt x="167" y="281"/>
                  </a:lnTo>
                  <a:lnTo>
                    <a:pt x="159" y="282"/>
                  </a:lnTo>
                  <a:lnTo>
                    <a:pt x="150" y="285"/>
                  </a:lnTo>
                  <a:lnTo>
                    <a:pt x="144" y="287"/>
                  </a:lnTo>
                  <a:lnTo>
                    <a:pt x="130" y="294"/>
                  </a:lnTo>
                  <a:lnTo>
                    <a:pt x="118" y="303"/>
                  </a:lnTo>
                  <a:lnTo>
                    <a:pt x="108" y="314"/>
                  </a:lnTo>
                  <a:lnTo>
                    <a:pt x="100" y="326"/>
                  </a:lnTo>
                  <a:lnTo>
                    <a:pt x="93" y="340"/>
                  </a:lnTo>
                  <a:lnTo>
                    <a:pt x="88" y="354"/>
                  </a:lnTo>
                  <a:lnTo>
                    <a:pt x="83" y="370"/>
                  </a:lnTo>
                  <a:lnTo>
                    <a:pt x="79" y="387"/>
                  </a:lnTo>
                  <a:lnTo>
                    <a:pt x="77" y="402"/>
                  </a:lnTo>
                  <a:lnTo>
                    <a:pt x="76" y="419"/>
                  </a:lnTo>
                  <a:lnTo>
                    <a:pt x="75" y="434"/>
                  </a:lnTo>
                  <a:lnTo>
                    <a:pt x="75" y="449"/>
                  </a:lnTo>
                  <a:lnTo>
                    <a:pt x="75" y="458"/>
                  </a:lnTo>
                  <a:lnTo>
                    <a:pt x="76" y="466"/>
                  </a:lnTo>
                  <a:lnTo>
                    <a:pt x="77" y="473"/>
                  </a:lnTo>
                  <a:lnTo>
                    <a:pt x="79" y="480"/>
                  </a:lnTo>
                  <a:lnTo>
                    <a:pt x="83" y="486"/>
                  </a:lnTo>
                  <a:lnTo>
                    <a:pt x="87" y="492"/>
                  </a:lnTo>
                  <a:lnTo>
                    <a:pt x="90" y="498"/>
                  </a:lnTo>
                  <a:lnTo>
                    <a:pt x="95" y="503"/>
                  </a:lnTo>
                  <a:lnTo>
                    <a:pt x="101" y="508"/>
                  </a:lnTo>
                  <a:lnTo>
                    <a:pt x="107" y="513"/>
                  </a:lnTo>
                  <a:lnTo>
                    <a:pt x="114" y="516"/>
                  </a:lnTo>
                  <a:lnTo>
                    <a:pt x="120" y="519"/>
                  </a:lnTo>
                  <a:lnTo>
                    <a:pt x="129" y="521"/>
                  </a:lnTo>
                  <a:lnTo>
                    <a:pt x="136" y="522"/>
                  </a:lnTo>
                  <a:lnTo>
                    <a:pt x="144" y="524"/>
                  </a:lnTo>
                  <a:lnTo>
                    <a:pt x="153" y="524"/>
                  </a:lnTo>
                  <a:lnTo>
                    <a:pt x="408" y="524"/>
                  </a:lnTo>
                  <a:lnTo>
                    <a:pt x="417" y="524"/>
                  </a:lnTo>
                  <a:lnTo>
                    <a:pt x="425" y="522"/>
                  </a:lnTo>
                  <a:lnTo>
                    <a:pt x="432" y="521"/>
                  </a:lnTo>
                  <a:lnTo>
                    <a:pt x="439" y="519"/>
                  </a:lnTo>
                  <a:lnTo>
                    <a:pt x="447" y="516"/>
                  </a:lnTo>
                  <a:lnTo>
                    <a:pt x="453" y="513"/>
                  </a:lnTo>
                  <a:lnTo>
                    <a:pt x="460" y="508"/>
                  </a:lnTo>
                  <a:lnTo>
                    <a:pt x="465" y="503"/>
                  </a:lnTo>
                  <a:lnTo>
                    <a:pt x="471" y="498"/>
                  </a:lnTo>
                  <a:lnTo>
                    <a:pt x="474" y="492"/>
                  </a:lnTo>
                  <a:lnTo>
                    <a:pt x="478" y="486"/>
                  </a:lnTo>
                  <a:lnTo>
                    <a:pt x="481" y="480"/>
                  </a:lnTo>
                  <a:lnTo>
                    <a:pt x="484" y="473"/>
                  </a:lnTo>
                  <a:lnTo>
                    <a:pt x="485" y="466"/>
                  </a:lnTo>
                  <a:lnTo>
                    <a:pt x="486" y="458"/>
                  </a:lnTo>
                  <a:lnTo>
                    <a:pt x="486" y="449"/>
                  </a:lnTo>
                  <a:lnTo>
                    <a:pt x="486" y="434"/>
                  </a:lnTo>
                  <a:lnTo>
                    <a:pt x="485" y="419"/>
                  </a:lnTo>
                  <a:close/>
                  <a:moveTo>
                    <a:pt x="112" y="0"/>
                  </a:moveTo>
                  <a:lnTo>
                    <a:pt x="105" y="0"/>
                  </a:lnTo>
                  <a:lnTo>
                    <a:pt x="97" y="2"/>
                  </a:lnTo>
                  <a:lnTo>
                    <a:pt x="90" y="3"/>
                  </a:lnTo>
                  <a:lnTo>
                    <a:pt x="83" y="6"/>
                  </a:lnTo>
                  <a:lnTo>
                    <a:pt x="77" y="9"/>
                  </a:lnTo>
                  <a:lnTo>
                    <a:pt x="71" y="12"/>
                  </a:lnTo>
                  <a:lnTo>
                    <a:pt x="65" y="17"/>
                  </a:lnTo>
                  <a:lnTo>
                    <a:pt x="60" y="22"/>
                  </a:lnTo>
                  <a:lnTo>
                    <a:pt x="54" y="28"/>
                  </a:lnTo>
                  <a:lnTo>
                    <a:pt x="49" y="34"/>
                  </a:lnTo>
                  <a:lnTo>
                    <a:pt x="46" y="40"/>
                  </a:lnTo>
                  <a:lnTo>
                    <a:pt x="42" y="47"/>
                  </a:lnTo>
                  <a:lnTo>
                    <a:pt x="40" y="53"/>
                  </a:lnTo>
                  <a:lnTo>
                    <a:pt x="39" y="60"/>
                  </a:lnTo>
                  <a:lnTo>
                    <a:pt x="37" y="68"/>
                  </a:lnTo>
                  <a:lnTo>
                    <a:pt x="37" y="75"/>
                  </a:lnTo>
                  <a:lnTo>
                    <a:pt x="37" y="83"/>
                  </a:lnTo>
                  <a:lnTo>
                    <a:pt x="39" y="90"/>
                  </a:lnTo>
                  <a:lnTo>
                    <a:pt x="40" y="98"/>
                  </a:lnTo>
                  <a:lnTo>
                    <a:pt x="42" y="104"/>
                  </a:lnTo>
                  <a:lnTo>
                    <a:pt x="46" y="111"/>
                  </a:lnTo>
                  <a:lnTo>
                    <a:pt x="49" y="117"/>
                  </a:lnTo>
                  <a:lnTo>
                    <a:pt x="54" y="123"/>
                  </a:lnTo>
                  <a:lnTo>
                    <a:pt x="60" y="129"/>
                  </a:lnTo>
                  <a:lnTo>
                    <a:pt x="65" y="134"/>
                  </a:lnTo>
                  <a:lnTo>
                    <a:pt x="71" y="138"/>
                  </a:lnTo>
                  <a:lnTo>
                    <a:pt x="77" y="142"/>
                  </a:lnTo>
                  <a:lnTo>
                    <a:pt x="83" y="144"/>
                  </a:lnTo>
                  <a:lnTo>
                    <a:pt x="90" y="147"/>
                  </a:lnTo>
                  <a:lnTo>
                    <a:pt x="97" y="149"/>
                  </a:lnTo>
                  <a:lnTo>
                    <a:pt x="105" y="149"/>
                  </a:lnTo>
                  <a:lnTo>
                    <a:pt x="112" y="150"/>
                  </a:lnTo>
                  <a:lnTo>
                    <a:pt x="120" y="149"/>
                  </a:lnTo>
                  <a:lnTo>
                    <a:pt x="127" y="149"/>
                  </a:lnTo>
                  <a:lnTo>
                    <a:pt x="133" y="147"/>
                  </a:lnTo>
                  <a:lnTo>
                    <a:pt x="141" y="144"/>
                  </a:lnTo>
                  <a:lnTo>
                    <a:pt x="148" y="142"/>
                  </a:lnTo>
                  <a:lnTo>
                    <a:pt x="154" y="138"/>
                  </a:lnTo>
                  <a:lnTo>
                    <a:pt x="160" y="134"/>
                  </a:lnTo>
                  <a:lnTo>
                    <a:pt x="165" y="129"/>
                  </a:lnTo>
                  <a:lnTo>
                    <a:pt x="171" y="123"/>
                  </a:lnTo>
                  <a:lnTo>
                    <a:pt x="174" y="117"/>
                  </a:lnTo>
                  <a:lnTo>
                    <a:pt x="179" y="111"/>
                  </a:lnTo>
                  <a:lnTo>
                    <a:pt x="181" y="104"/>
                  </a:lnTo>
                  <a:lnTo>
                    <a:pt x="184" y="98"/>
                  </a:lnTo>
                  <a:lnTo>
                    <a:pt x="186" y="90"/>
                  </a:lnTo>
                  <a:lnTo>
                    <a:pt x="187" y="83"/>
                  </a:lnTo>
                  <a:lnTo>
                    <a:pt x="187" y="75"/>
                  </a:lnTo>
                  <a:lnTo>
                    <a:pt x="187" y="68"/>
                  </a:lnTo>
                  <a:lnTo>
                    <a:pt x="186" y="60"/>
                  </a:lnTo>
                  <a:lnTo>
                    <a:pt x="184" y="53"/>
                  </a:lnTo>
                  <a:lnTo>
                    <a:pt x="181" y="47"/>
                  </a:lnTo>
                  <a:lnTo>
                    <a:pt x="179" y="40"/>
                  </a:lnTo>
                  <a:lnTo>
                    <a:pt x="174" y="34"/>
                  </a:lnTo>
                  <a:lnTo>
                    <a:pt x="171" y="28"/>
                  </a:lnTo>
                  <a:lnTo>
                    <a:pt x="165" y="22"/>
                  </a:lnTo>
                  <a:lnTo>
                    <a:pt x="160" y="17"/>
                  </a:lnTo>
                  <a:lnTo>
                    <a:pt x="154" y="12"/>
                  </a:lnTo>
                  <a:lnTo>
                    <a:pt x="148" y="9"/>
                  </a:lnTo>
                  <a:lnTo>
                    <a:pt x="141" y="6"/>
                  </a:lnTo>
                  <a:lnTo>
                    <a:pt x="133" y="3"/>
                  </a:lnTo>
                  <a:lnTo>
                    <a:pt x="127" y="2"/>
                  </a:lnTo>
                  <a:lnTo>
                    <a:pt x="120" y="0"/>
                  </a:lnTo>
                  <a:lnTo>
                    <a:pt x="112" y="0"/>
                  </a:lnTo>
                  <a:close/>
                  <a:moveTo>
                    <a:pt x="280" y="75"/>
                  </a:moveTo>
                  <a:lnTo>
                    <a:pt x="269" y="76"/>
                  </a:lnTo>
                  <a:lnTo>
                    <a:pt x="258" y="77"/>
                  </a:lnTo>
                  <a:lnTo>
                    <a:pt x="247" y="80"/>
                  </a:lnTo>
                  <a:lnTo>
                    <a:pt x="238" y="83"/>
                  </a:lnTo>
                  <a:lnTo>
                    <a:pt x="228" y="88"/>
                  </a:lnTo>
                  <a:lnTo>
                    <a:pt x="219" y="94"/>
                  </a:lnTo>
                  <a:lnTo>
                    <a:pt x="209" y="101"/>
                  </a:lnTo>
                  <a:lnTo>
                    <a:pt x="201" y="108"/>
                  </a:lnTo>
                  <a:lnTo>
                    <a:pt x="193" y="117"/>
                  </a:lnTo>
                  <a:lnTo>
                    <a:pt x="186" y="125"/>
                  </a:lnTo>
                  <a:lnTo>
                    <a:pt x="181" y="135"/>
                  </a:lnTo>
                  <a:lnTo>
                    <a:pt x="177" y="144"/>
                  </a:lnTo>
                  <a:lnTo>
                    <a:pt x="173" y="155"/>
                  </a:lnTo>
                  <a:lnTo>
                    <a:pt x="171" y="166"/>
                  </a:lnTo>
                  <a:lnTo>
                    <a:pt x="169" y="177"/>
                  </a:lnTo>
                  <a:lnTo>
                    <a:pt x="168" y="188"/>
                  </a:lnTo>
                  <a:lnTo>
                    <a:pt x="169" y="200"/>
                  </a:lnTo>
                  <a:lnTo>
                    <a:pt x="171" y="210"/>
                  </a:lnTo>
                  <a:lnTo>
                    <a:pt x="173" y="220"/>
                  </a:lnTo>
                  <a:lnTo>
                    <a:pt x="177" y="231"/>
                  </a:lnTo>
                  <a:lnTo>
                    <a:pt x="181" y="240"/>
                  </a:lnTo>
                  <a:lnTo>
                    <a:pt x="186" y="250"/>
                  </a:lnTo>
                  <a:lnTo>
                    <a:pt x="193" y="258"/>
                  </a:lnTo>
                  <a:lnTo>
                    <a:pt x="201" y="267"/>
                  </a:lnTo>
                  <a:lnTo>
                    <a:pt x="209" y="274"/>
                  </a:lnTo>
                  <a:lnTo>
                    <a:pt x="219" y="281"/>
                  </a:lnTo>
                  <a:lnTo>
                    <a:pt x="228" y="287"/>
                  </a:lnTo>
                  <a:lnTo>
                    <a:pt x="238" y="292"/>
                  </a:lnTo>
                  <a:lnTo>
                    <a:pt x="247" y="296"/>
                  </a:lnTo>
                  <a:lnTo>
                    <a:pt x="258" y="298"/>
                  </a:lnTo>
                  <a:lnTo>
                    <a:pt x="269" y="299"/>
                  </a:lnTo>
                  <a:lnTo>
                    <a:pt x="280" y="300"/>
                  </a:lnTo>
                  <a:lnTo>
                    <a:pt x="292" y="299"/>
                  </a:lnTo>
                  <a:lnTo>
                    <a:pt x="303" y="298"/>
                  </a:lnTo>
                  <a:lnTo>
                    <a:pt x="313" y="296"/>
                  </a:lnTo>
                  <a:lnTo>
                    <a:pt x="324" y="292"/>
                  </a:lnTo>
                  <a:lnTo>
                    <a:pt x="334" y="287"/>
                  </a:lnTo>
                  <a:lnTo>
                    <a:pt x="342" y="281"/>
                  </a:lnTo>
                  <a:lnTo>
                    <a:pt x="352" y="274"/>
                  </a:lnTo>
                  <a:lnTo>
                    <a:pt x="360" y="267"/>
                  </a:lnTo>
                  <a:lnTo>
                    <a:pt x="367" y="258"/>
                  </a:lnTo>
                  <a:lnTo>
                    <a:pt x="375" y="250"/>
                  </a:lnTo>
                  <a:lnTo>
                    <a:pt x="381" y="240"/>
                  </a:lnTo>
                  <a:lnTo>
                    <a:pt x="385" y="231"/>
                  </a:lnTo>
                  <a:lnTo>
                    <a:pt x="389" y="220"/>
                  </a:lnTo>
                  <a:lnTo>
                    <a:pt x="391" y="210"/>
                  </a:lnTo>
                  <a:lnTo>
                    <a:pt x="393" y="200"/>
                  </a:lnTo>
                  <a:lnTo>
                    <a:pt x="394" y="188"/>
                  </a:lnTo>
                  <a:lnTo>
                    <a:pt x="393" y="177"/>
                  </a:lnTo>
                  <a:lnTo>
                    <a:pt x="391" y="166"/>
                  </a:lnTo>
                  <a:lnTo>
                    <a:pt x="389" y="155"/>
                  </a:lnTo>
                  <a:lnTo>
                    <a:pt x="385" y="144"/>
                  </a:lnTo>
                  <a:lnTo>
                    <a:pt x="381" y="135"/>
                  </a:lnTo>
                  <a:lnTo>
                    <a:pt x="375" y="125"/>
                  </a:lnTo>
                  <a:lnTo>
                    <a:pt x="367" y="117"/>
                  </a:lnTo>
                  <a:lnTo>
                    <a:pt x="360" y="108"/>
                  </a:lnTo>
                  <a:lnTo>
                    <a:pt x="352" y="101"/>
                  </a:lnTo>
                  <a:lnTo>
                    <a:pt x="342" y="94"/>
                  </a:lnTo>
                  <a:lnTo>
                    <a:pt x="334" y="88"/>
                  </a:lnTo>
                  <a:lnTo>
                    <a:pt x="324" y="83"/>
                  </a:lnTo>
                  <a:lnTo>
                    <a:pt x="313" y="80"/>
                  </a:lnTo>
                  <a:lnTo>
                    <a:pt x="303" y="77"/>
                  </a:lnTo>
                  <a:lnTo>
                    <a:pt x="292" y="76"/>
                  </a:lnTo>
                  <a:lnTo>
                    <a:pt x="280" y="75"/>
                  </a:lnTo>
                  <a:close/>
                  <a:moveTo>
                    <a:pt x="526" y="150"/>
                  </a:moveTo>
                  <a:lnTo>
                    <a:pt x="521" y="152"/>
                  </a:lnTo>
                  <a:lnTo>
                    <a:pt x="511" y="156"/>
                  </a:lnTo>
                  <a:lnTo>
                    <a:pt x="499" y="162"/>
                  </a:lnTo>
                  <a:lnTo>
                    <a:pt x="484" y="170"/>
                  </a:lnTo>
                  <a:lnTo>
                    <a:pt x="466" y="173"/>
                  </a:lnTo>
                  <a:lnTo>
                    <a:pt x="449" y="174"/>
                  </a:lnTo>
                  <a:lnTo>
                    <a:pt x="439" y="174"/>
                  </a:lnTo>
                  <a:lnTo>
                    <a:pt x="430" y="173"/>
                  </a:lnTo>
                  <a:lnTo>
                    <a:pt x="419" y="171"/>
                  </a:lnTo>
                  <a:lnTo>
                    <a:pt x="411" y="168"/>
                  </a:lnTo>
                  <a:lnTo>
                    <a:pt x="411" y="179"/>
                  </a:lnTo>
                  <a:lnTo>
                    <a:pt x="412" y="188"/>
                  </a:lnTo>
                  <a:lnTo>
                    <a:pt x="411" y="198"/>
                  </a:lnTo>
                  <a:lnTo>
                    <a:pt x="409" y="208"/>
                  </a:lnTo>
                  <a:lnTo>
                    <a:pt x="408" y="218"/>
                  </a:lnTo>
                  <a:lnTo>
                    <a:pt x="406" y="227"/>
                  </a:lnTo>
                  <a:lnTo>
                    <a:pt x="402" y="236"/>
                  </a:lnTo>
                  <a:lnTo>
                    <a:pt x="397" y="245"/>
                  </a:lnTo>
                  <a:lnTo>
                    <a:pt x="394" y="254"/>
                  </a:lnTo>
                  <a:lnTo>
                    <a:pt x="388" y="262"/>
                  </a:lnTo>
                  <a:lnTo>
                    <a:pt x="399" y="263"/>
                  </a:lnTo>
                  <a:lnTo>
                    <a:pt x="411" y="264"/>
                  </a:lnTo>
                  <a:lnTo>
                    <a:pt x="420" y="268"/>
                  </a:lnTo>
                  <a:lnTo>
                    <a:pt x="431" y="273"/>
                  </a:lnTo>
                  <a:lnTo>
                    <a:pt x="439" y="278"/>
                  </a:lnTo>
                  <a:lnTo>
                    <a:pt x="449" y="284"/>
                  </a:lnTo>
                  <a:lnTo>
                    <a:pt x="457" y="292"/>
                  </a:lnTo>
                  <a:lnTo>
                    <a:pt x="465" y="300"/>
                  </a:lnTo>
                  <a:lnTo>
                    <a:pt x="504" y="300"/>
                  </a:lnTo>
                  <a:lnTo>
                    <a:pt x="516" y="299"/>
                  </a:lnTo>
                  <a:lnTo>
                    <a:pt x="527" y="297"/>
                  </a:lnTo>
                  <a:lnTo>
                    <a:pt x="537" y="293"/>
                  </a:lnTo>
                  <a:lnTo>
                    <a:pt x="545" y="287"/>
                  </a:lnTo>
                  <a:lnTo>
                    <a:pt x="549" y="285"/>
                  </a:lnTo>
                  <a:lnTo>
                    <a:pt x="552" y="281"/>
                  </a:lnTo>
                  <a:lnTo>
                    <a:pt x="555" y="278"/>
                  </a:lnTo>
                  <a:lnTo>
                    <a:pt x="557" y="273"/>
                  </a:lnTo>
                  <a:lnTo>
                    <a:pt x="561" y="264"/>
                  </a:lnTo>
                  <a:lnTo>
                    <a:pt x="562" y="254"/>
                  </a:lnTo>
                  <a:lnTo>
                    <a:pt x="561" y="230"/>
                  </a:lnTo>
                  <a:lnTo>
                    <a:pt x="559" y="208"/>
                  </a:lnTo>
                  <a:lnTo>
                    <a:pt x="556" y="190"/>
                  </a:lnTo>
                  <a:lnTo>
                    <a:pt x="552" y="176"/>
                  </a:lnTo>
                  <a:lnTo>
                    <a:pt x="550" y="170"/>
                  </a:lnTo>
                  <a:lnTo>
                    <a:pt x="547" y="165"/>
                  </a:lnTo>
                  <a:lnTo>
                    <a:pt x="544" y="160"/>
                  </a:lnTo>
                  <a:lnTo>
                    <a:pt x="541" y="156"/>
                  </a:lnTo>
                  <a:lnTo>
                    <a:pt x="538" y="154"/>
                  </a:lnTo>
                  <a:lnTo>
                    <a:pt x="534" y="152"/>
                  </a:lnTo>
                  <a:lnTo>
                    <a:pt x="529" y="150"/>
                  </a:lnTo>
                  <a:lnTo>
                    <a:pt x="526" y="150"/>
                  </a:lnTo>
                  <a:close/>
                  <a:moveTo>
                    <a:pt x="449" y="0"/>
                  </a:moveTo>
                  <a:lnTo>
                    <a:pt x="442" y="0"/>
                  </a:lnTo>
                  <a:lnTo>
                    <a:pt x="433" y="2"/>
                  </a:lnTo>
                  <a:lnTo>
                    <a:pt x="426" y="3"/>
                  </a:lnTo>
                  <a:lnTo>
                    <a:pt x="420" y="6"/>
                  </a:lnTo>
                  <a:lnTo>
                    <a:pt x="413" y="9"/>
                  </a:lnTo>
                  <a:lnTo>
                    <a:pt x="407" y="12"/>
                  </a:lnTo>
                  <a:lnTo>
                    <a:pt x="401" y="17"/>
                  </a:lnTo>
                  <a:lnTo>
                    <a:pt x="395" y="22"/>
                  </a:lnTo>
                  <a:lnTo>
                    <a:pt x="390" y="28"/>
                  </a:lnTo>
                  <a:lnTo>
                    <a:pt x="387" y="34"/>
                  </a:lnTo>
                  <a:lnTo>
                    <a:pt x="383" y="40"/>
                  </a:lnTo>
                  <a:lnTo>
                    <a:pt x="379" y="47"/>
                  </a:lnTo>
                  <a:lnTo>
                    <a:pt x="377" y="53"/>
                  </a:lnTo>
                  <a:lnTo>
                    <a:pt x="376" y="60"/>
                  </a:lnTo>
                  <a:lnTo>
                    <a:pt x="375" y="68"/>
                  </a:lnTo>
                  <a:lnTo>
                    <a:pt x="375" y="75"/>
                  </a:lnTo>
                  <a:lnTo>
                    <a:pt x="375" y="83"/>
                  </a:lnTo>
                  <a:lnTo>
                    <a:pt x="376" y="90"/>
                  </a:lnTo>
                  <a:lnTo>
                    <a:pt x="377" y="98"/>
                  </a:lnTo>
                  <a:lnTo>
                    <a:pt x="379" y="104"/>
                  </a:lnTo>
                  <a:lnTo>
                    <a:pt x="383" y="111"/>
                  </a:lnTo>
                  <a:lnTo>
                    <a:pt x="387" y="117"/>
                  </a:lnTo>
                  <a:lnTo>
                    <a:pt x="390" y="123"/>
                  </a:lnTo>
                  <a:lnTo>
                    <a:pt x="395" y="129"/>
                  </a:lnTo>
                  <a:lnTo>
                    <a:pt x="401" y="134"/>
                  </a:lnTo>
                  <a:lnTo>
                    <a:pt x="407" y="138"/>
                  </a:lnTo>
                  <a:lnTo>
                    <a:pt x="413" y="142"/>
                  </a:lnTo>
                  <a:lnTo>
                    <a:pt x="420" y="144"/>
                  </a:lnTo>
                  <a:lnTo>
                    <a:pt x="426" y="147"/>
                  </a:lnTo>
                  <a:lnTo>
                    <a:pt x="433" y="149"/>
                  </a:lnTo>
                  <a:lnTo>
                    <a:pt x="442" y="149"/>
                  </a:lnTo>
                  <a:lnTo>
                    <a:pt x="449" y="150"/>
                  </a:lnTo>
                  <a:lnTo>
                    <a:pt x="456" y="149"/>
                  </a:lnTo>
                  <a:lnTo>
                    <a:pt x="463" y="149"/>
                  </a:lnTo>
                  <a:lnTo>
                    <a:pt x="471" y="147"/>
                  </a:lnTo>
                  <a:lnTo>
                    <a:pt x="478" y="144"/>
                  </a:lnTo>
                  <a:lnTo>
                    <a:pt x="484" y="142"/>
                  </a:lnTo>
                  <a:lnTo>
                    <a:pt x="490" y="138"/>
                  </a:lnTo>
                  <a:lnTo>
                    <a:pt x="496" y="134"/>
                  </a:lnTo>
                  <a:lnTo>
                    <a:pt x="502" y="129"/>
                  </a:lnTo>
                  <a:lnTo>
                    <a:pt x="507" y="123"/>
                  </a:lnTo>
                  <a:lnTo>
                    <a:pt x="511" y="117"/>
                  </a:lnTo>
                  <a:lnTo>
                    <a:pt x="515" y="111"/>
                  </a:lnTo>
                  <a:lnTo>
                    <a:pt x="519" y="104"/>
                  </a:lnTo>
                  <a:lnTo>
                    <a:pt x="521" y="98"/>
                  </a:lnTo>
                  <a:lnTo>
                    <a:pt x="523" y="90"/>
                  </a:lnTo>
                  <a:lnTo>
                    <a:pt x="523" y="83"/>
                  </a:lnTo>
                  <a:lnTo>
                    <a:pt x="525" y="75"/>
                  </a:lnTo>
                  <a:lnTo>
                    <a:pt x="523" y="68"/>
                  </a:lnTo>
                  <a:lnTo>
                    <a:pt x="523" y="60"/>
                  </a:lnTo>
                  <a:lnTo>
                    <a:pt x="521" y="53"/>
                  </a:lnTo>
                  <a:lnTo>
                    <a:pt x="519" y="47"/>
                  </a:lnTo>
                  <a:lnTo>
                    <a:pt x="515" y="40"/>
                  </a:lnTo>
                  <a:lnTo>
                    <a:pt x="511" y="34"/>
                  </a:lnTo>
                  <a:lnTo>
                    <a:pt x="507" y="28"/>
                  </a:lnTo>
                  <a:lnTo>
                    <a:pt x="502" y="22"/>
                  </a:lnTo>
                  <a:lnTo>
                    <a:pt x="496" y="17"/>
                  </a:lnTo>
                  <a:lnTo>
                    <a:pt x="490" y="12"/>
                  </a:lnTo>
                  <a:lnTo>
                    <a:pt x="484" y="9"/>
                  </a:lnTo>
                  <a:lnTo>
                    <a:pt x="478" y="6"/>
                  </a:lnTo>
                  <a:lnTo>
                    <a:pt x="471" y="3"/>
                  </a:lnTo>
                  <a:lnTo>
                    <a:pt x="463" y="2"/>
                  </a:lnTo>
                  <a:lnTo>
                    <a:pt x="456" y="0"/>
                  </a:lnTo>
                  <a:lnTo>
                    <a:pt x="449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x-none">
                <a:solidFill>
                  <a:schemeClr val="tx2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98488" y="2056722"/>
              <a:ext cx="735011" cy="301671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just" rtl="0"/>
              <a:r>
                <a:rPr lang="en-US" sz="2200" dirty="0" smtClean="0">
                  <a:solidFill>
                    <a:schemeClr val="tx2"/>
                  </a:solidFill>
                  <a:latin typeface="Lato Black" pitchFamily="34" charset="0"/>
                  <a:ea typeface="Open Sans" pitchFamily="34" charset="0"/>
                  <a:cs typeface="Open Sans" pitchFamily="34" charset="0"/>
                </a:rPr>
                <a:t>25%</a:t>
              </a:r>
              <a:endParaRPr lang="x-none" sz="2200" dirty="0">
                <a:solidFill>
                  <a:schemeClr val="tx2"/>
                </a:solidFill>
                <a:latin typeface="Lato Black" pitchFamily="34" charset="0"/>
                <a:ea typeface="Open Sans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98488" y="1857435"/>
              <a:ext cx="1230312" cy="157365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just" rtl="0"/>
              <a:r>
                <a:rPr lang="en-US" sz="900" dirty="0" smtClean="0">
                  <a:solidFill>
                    <a:schemeClr val="accent1"/>
                  </a:solidFill>
                  <a:latin typeface="Lato Black" pitchFamily="34" charset="0"/>
                  <a:ea typeface="Open Sans" pitchFamily="34" charset="0"/>
                  <a:cs typeface="Open Sans" pitchFamily="34" charset="0"/>
                </a:rPr>
                <a:t>Social Networking</a:t>
              </a:r>
              <a:endParaRPr lang="x-none" sz="900" dirty="0">
                <a:solidFill>
                  <a:schemeClr val="accent1"/>
                </a:solidFill>
                <a:latin typeface="Lato Black" pitchFamily="34" charset="0"/>
                <a:ea typeface="Open Sans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279254" y="1857435"/>
            <a:ext cx="1230312" cy="1222843"/>
            <a:chOff x="2279254" y="1857435"/>
            <a:chExt cx="1230312" cy="1222843"/>
          </a:xfrm>
        </p:grpSpPr>
        <p:sp>
          <p:nvSpPr>
            <p:cNvPr id="7" name="TextBox 6"/>
            <p:cNvSpPr txBox="1"/>
            <p:nvPr/>
          </p:nvSpPr>
          <p:spPr>
            <a:xfrm>
              <a:off x="2279254" y="2056722"/>
              <a:ext cx="735011" cy="301671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just" rtl="0"/>
              <a:r>
                <a:rPr lang="en-US" sz="2200" dirty="0" smtClean="0">
                  <a:solidFill>
                    <a:schemeClr val="tx2"/>
                  </a:solidFill>
                  <a:latin typeface="Lato Black" pitchFamily="34" charset="0"/>
                  <a:ea typeface="Open Sans" pitchFamily="34" charset="0"/>
                  <a:cs typeface="Open Sans" pitchFamily="34" charset="0"/>
                </a:rPr>
                <a:t>33%</a:t>
              </a:r>
              <a:endParaRPr lang="x-none" sz="2200" dirty="0">
                <a:solidFill>
                  <a:schemeClr val="tx2"/>
                </a:solidFill>
                <a:latin typeface="Lato Black" pitchFamily="34" charset="0"/>
                <a:ea typeface="Open Sans" pitchFamily="34" charset="0"/>
              </a:endParaRPr>
            </a:p>
          </p:txBody>
        </p:sp>
        <p:sp>
          <p:nvSpPr>
            <p:cNvPr id="15" name="Freeform 51"/>
            <p:cNvSpPr>
              <a:spLocks noEditPoints="1"/>
            </p:cNvSpPr>
            <p:nvPr/>
          </p:nvSpPr>
          <p:spPr bwMode="auto">
            <a:xfrm>
              <a:off x="2317750" y="2585711"/>
              <a:ext cx="457200" cy="494567"/>
            </a:xfrm>
            <a:custGeom>
              <a:avLst/>
              <a:gdLst/>
              <a:ahLst/>
              <a:cxnLst>
                <a:cxn ang="0">
                  <a:pos x="0" y="271"/>
                </a:cxn>
                <a:cxn ang="0">
                  <a:pos x="78" y="271"/>
                </a:cxn>
                <a:cxn ang="0">
                  <a:pos x="78" y="450"/>
                </a:cxn>
                <a:cxn ang="0">
                  <a:pos x="0" y="450"/>
                </a:cxn>
                <a:cxn ang="0">
                  <a:pos x="0" y="271"/>
                </a:cxn>
                <a:cxn ang="0">
                  <a:pos x="112" y="450"/>
                </a:cxn>
                <a:cxn ang="0">
                  <a:pos x="112" y="114"/>
                </a:cxn>
                <a:cxn ang="0">
                  <a:pos x="192" y="114"/>
                </a:cxn>
                <a:cxn ang="0">
                  <a:pos x="192" y="450"/>
                </a:cxn>
                <a:cxn ang="0">
                  <a:pos x="112" y="450"/>
                </a:cxn>
                <a:cxn ang="0">
                  <a:pos x="224" y="450"/>
                </a:cxn>
                <a:cxn ang="0">
                  <a:pos x="224" y="0"/>
                </a:cxn>
                <a:cxn ang="0">
                  <a:pos x="304" y="0"/>
                </a:cxn>
                <a:cxn ang="0">
                  <a:pos x="304" y="450"/>
                </a:cxn>
                <a:cxn ang="0">
                  <a:pos x="224" y="450"/>
                </a:cxn>
                <a:cxn ang="0">
                  <a:pos x="338" y="450"/>
                </a:cxn>
                <a:cxn ang="0">
                  <a:pos x="338" y="181"/>
                </a:cxn>
                <a:cxn ang="0">
                  <a:pos x="416" y="181"/>
                </a:cxn>
                <a:cxn ang="0">
                  <a:pos x="416" y="450"/>
                </a:cxn>
                <a:cxn ang="0">
                  <a:pos x="338" y="450"/>
                </a:cxn>
              </a:cxnLst>
              <a:rect l="0" t="0" r="r" b="b"/>
              <a:pathLst>
                <a:path w="416" h="450">
                  <a:moveTo>
                    <a:pt x="0" y="271"/>
                  </a:moveTo>
                  <a:lnTo>
                    <a:pt x="78" y="271"/>
                  </a:lnTo>
                  <a:lnTo>
                    <a:pt x="78" y="450"/>
                  </a:lnTo>
                  <a:lnTo>
                    <a:pt x="0" y="450"/>
                  </a:lnTo>
                  <a:lnTo>
                    <a:pt x="0" y="271"/>
                  </a:lnTo>
                  <a:close/>
                  <a:moveTo>
                    <a:pt x="112" y="450"/>
                  </a:moveTo>
                  <a:lnTo>
                    <a:pt x="112" y="114"/>
                  </a:lnTo>
                  <a:lnTo>
                    <a:pt x="192" y="114"/>
                  </a:lnTo>
                  <a:lnTo>
                    <a:pt x="192" y="450"/>
                  </a:lnTo>
                  <a:lnTo>
                    <a:pt x="112" y="450"/>
                  </a:lnTo>
                  <a:close/>
                  <a:moveTo>
                    <a:pt x="224" y="450"/>
                  </a:moveTo>
                  <a:lnTo>
                    <a:pt x="224" y="0"/>
                  </a:lnTo>
                  <a:lnTo>
                    <a:pt x="304" y="0"/>
                  </a:lnTo>
                  <a:lnTo>
                    <a:pt x="304" y="450"/>
                  </a:lnTo>
                  <a:lnTo>
                    <a:pt x="224" y="450"/>
                  </a:lnTo>
                  <a:close/>
                  <a:moveTo>
                    <a:pt x="338" y="450"/>
                  </a:moveTo>
                  <a:lnTo>
                    <a:pt x="338" y="181"/>
                  </a:lnTo>
                  <a:lnTo>
                    <a:pt x="416" y="181"/>
                  </a:lnTo>
                  <a:lnTo>
                    <a:pt x="416" y="450"/>
                  </a:lnTo>
                  <a:lnTo>
                    <a:pt x="338" y="450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x-none">
                <a:solidFill>
                  <a:schemeClr val="tx2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279254" y="1857435"/>
              <a:ext cx="1230312" cy="157365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just" rtl="0"/>
              <a:r>
                <a:rPr lang="en-US" sz="900" dirty="0" smtClean="0">
                  <a:solidFill>
                    <a:schemeClr val="accent2"/>
                  </a:solidFill>
                  <a:latin typeface="Lato Black" pitchFamily="34" charset="0"/>
                  <a:ea typeface="Open Sans" pitchFamily="34" charset="0"/>
                  <a:cs typeface="Open Sans" pitchFamily="34" charset="0"/>
                </a:rPr>
                <a:t>Finance Activities</a:t>
              </a:r>
              <a:endParaRPr lang="x-none" sz="900" dirty="0">
                <a:solidFill>
                  <a:schemeClr val="accent2"/>
                </a:solidFill>
                <a:latin typeface="Lato Black" pitchFamily="34" charset="0"/>
                <a:ea typeface="Open Sans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960020" y="1857435"/>
            <a:ext cx="1230312" cy="1239502"/>
            <a:chOff x="3960020" y="1857435"/>
            <a:chExt cx="1230312" cy="1239502"/>
          </a:xfrm>
        </p:grpSpPr>
        <p:sp>
          <p:nvSpPr>
            <p:cNvPr id="9" name="TextBox 8"/>
            <p:cNvSpPr txBox="1"/>
            <p:nvPr/>
          </p:nvSpPr>
          <p:spPr>
            <a:xfrm>
              <a:off x="3960020" y="2056722"/>
              <a:ext cx="735011" cy="301671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just" rtl="0"/>
              <a:r>
                <a:rPr lang="en-US" sz="2200" dirty="0" smtClean="0">
                  <a:solidFill>
                    <a:schemeClr val="tx2"/>
                  </a:solidFill>
                  <a:latin typeface="Lato Black" pitchFamily="34" charset="0"/>
                  <a:ea typeface="Open Sans" pitchFamily="34" charset="0"/>
                  <a:cs typeface="Open Sans" pitchFamily="34" charset="0"/>
                </a:rPr>
                <a:t>17%</a:t>
              </a:r>
              <a:endParaRPr lang="x-none" sz="2200" dirty="0">
                <a:solidFill>
                  <a:schemeClr val="tx2"/>
                </a:solidFill>
                <a:latin typeface="Lato Black" pitchFamily="34" charset="0"/>
                <a:ea typeface="Open Sans" pitchFamily="34" charset="0"/>
              </a:endParaRPr>
            </a:p>
          </p:txBody>
        </p:sp>
        <p:sp>
          <p:nvSpPr>
            <p:cNvPr id="16" name="Freeform 33"/>
            <p:cNvSpPr>
              <a:spLocks noEditPoints="1"/>
            </p:cNvSpPr>
            <p:nvPr/>
          </p:nvSpPr>
          <p:spPr bwMode="auto">
            <a:xfrm>
              <a:off x="3960020" y="2569052"/>
              <a:ext cx="527888" cy="527885"/>
            </a:xfrm>
            <a:custGeom>
              <a:avLst/>
              <a:gdLst/>
              <a:ahLst/>
              <a:cxnLst>
                <a:cxn ang="0">
                  <a:pos x="168" y="112"/>
                </a:cxn>
                <a:cxn ang="0">
                  <a:pos x="153" y="122"/>
                </a:cxn>
                <a:cxn ang="0">
                  <a:pos x="150" y="323"/>
                </a:cxn>
                <a:cxn ang="0">
                  <a:pos x="165" y="336"/>
                </a:cxn>
                <a:cxn ang="0">
                  <a:pos x="338" y="240"/>
                </a:cxn>
                <a:cxn ang="0">
                  <a:pos x="346" y="224"/>
                </a:cxn>
                <a:cxn ang="0">
                  <a:pos x="338" y="208"/>
                </a:cxn>
                <a:cxn ang="0">
                  <a:pos x="276" y="375"/>
                </a:cxn>
                <a:cxn ang="0">
                  <a:pos x="236" y="383"/>
                </a:cxn>
                <a:cxn ang="0">
                  <a:pos x="194" y="381"/>
                </a:cxn>
                <a:cxn ang="0">
                  <a:pos x="154" y="366"/>
                </a:cxn>
                <a:cxn ang="0">
                  <a:pos x="119" y="344"/>
                </a:cxn>
                <a:cxn ang="0">
                  <a:pos x="93" y="314"/>
                </a:cxn>
                <a:cxn ang="0">
                  <a:pos x="74" y="276"/>
                </a:cxn>
                <a:cxn ang="0">
                  <a:pos x="65" y="234"/>
                </a:cxn>
                <a:cxn ang="0">
                  <a:pos x="69" y="192"/>
                </a:cxn>
                <a:cxn ang="0">
                  <a:pos x="82" y="154"/>
                </a:cxn>
                <a:cxn ang="0">
                  <a:pos x="105" y="119"/>
                </a:cxn>
                <a:cxn ang="0">
                  <a:pos x="136" y="92"/>
                </a:cxn>
                <a:cxn ang="0">
                  <a:pos x="173" y="74"/>
                </a:cxn>
                <a:cxn ang="0">
                  <a:pos x="214" y="65"/>
                </a:cxn>
                <a:cxn ang="0">
                  <a:pos x="256" y="68"/>
                </a:cxn>
                <a:cxn ang="0">
                  <a:pos x="296" y="82"/>
                </a:cxn>
                <a:cxn ang="0">
                  <a:pos x="345" y="119"/>
                </a:cxn>
                <a:cxn ang="0">
                  <a:pos x="368" y="154"/>
                </a:cxn>
                <a:cxn ang="0">
                  <a:pos x="381" y="192"/>
                </a:cxn>
                <a:cxn ang="0">
                  <a:pos x="384" y="234"/>
                </a:cxn>
                <a:cxn ang="0">
                  <a:pos x="376" y="276"/>
                </a:cxn>
                <a:cxn ang="0">
                  <a:pos x="357" y="314"/>
                </a:cxn>
                <a:cxn ang="0">
                  <a:pos x="330" y="344"/>
                </a:cxn>
                <a:cxn ang="0">
                  <a:pos x="338" y="30"/>
                </a:cxn>
                <a:cxn ang="0">
                  <a:pos x="284" y="8"/>
                </a:cxn>
                <a:cxn ang="0">
                  <a:pos x="225" y="0"/>
                </a:cxn>
                <a:cxn ang="0">
                  <a:pos x="166" y="8"/>
                </a:cxn>
                <a:cxn ang="0">
                  <a:pos x="112" y="30"/>
                </a:cxn>
                <a:cxn ang="0">
                  <a:pos x="66" y="65"/>
                </a:cxn>
                <a:cxn ang="0">
                  <a:pos x="30" y="112"/>
                </a:cxn>
                <a:cxn ang="0">
                  <a:pos x="8" y="166"/>
                </a:cxn>
                <a:cxn ang="0">
                  <a:pos x="0" y="224"/>
                </a:cxn>
                <a:cxn ang="0">
                  <a:pos x="8" y="282"/>
                </a:cxn>
                <a:cxn ang="0">
                  <a:pos x="30" y="336"/>
                </a:cxn>
                <a:cxn ang="0">
                  <a:pos x="66" y="383"/>
                </a:cxn>
                <a:cxn ang="0">
                  <a:pos x="112" y="419"/>
                </a:cxn>
                <a:cxn ang="0">
                  <a:pos x="166" y="441"/>
                </a:cxn>
                <a:cxn ang="0">
                  <a:pos x="225" y="449"/>
                </a:cxn>
                <a:cxn ang="0">
                  <a:pos x="284" y="441"/>
                </a:cxn>
                <a:cxn ang="0">
                  <a:pos x="338" y="419"/>
                </a:cxn>
                <a:cxn ang="0">
                  <a:pos x="383" y="383"/>
                </a:cxn>
                <a:cxn ang="0">
                  <a:pos x="419" y="336"/>
                </a:cxn>
                <a:cxn ang="0">
                  <a:pos x="442" y="282"/>
                </a:cxn>
                <a:cxn ang="0">
                  <a:pos x="449" y="224"/>
                </a:cxn>
                <a:cxn ang="0">
                  <a:pos x="442" y="166"/>
                </a:cxn>
                <a:cxn ang="0">
                  <a:pos x="419" y="112"/>
                </a:cxn>
                <a:cxn ang="0">
                  <a:pos x="383" y="65"/>
                </a:cxn>
                <a:cxn ang="0">
                  <a:pos x="338" y="30"/>
                </a:cxn>
              </a:cxnLst>
              <a:rect l="0" t="0" r="r" b="b"/>
              <a:pathLst>
                <a:path w="449" h="449">
                  <a:moveTo>
                    <a:pt x="338" y="208"/>
                  </a:moveTo>
                  <a:lnTo>
                    <a:pt x="178" y="116"/>
                  </a:lnTo>
                  <a:lnTo>
                    <a:pt x="173" y="113"/>
                  </a:lnTo>
                  <a:lnTo>
                    <a:pt x="168" y="112"/>
                  </a:lnTo>
                  <a:lnTo>
                    <a:pt x="165" y="112"/>
                  </a:lnTo>
                  <a:lnTo>
                    <a:pt x="160" y="114"/>
                  </a:lnTo>
                  <a:lnTo>
                    <a:pt x="155" y="118"/>
                  </a:lnTo>
                  <a:lnTo>
                    <a:pt x="153" y="122"/>
                  </a:lnTo>
                  <a:lnTo>
                    <a:pt x="150" y="125"/>
                  </a:lnTo>
                  <a:lnTo>
                    <a:pt x="150" y="131"/>
                  </a:lnTo>
                  <a:lnTo>
                    <a:pt x="150" y="318"/>
                  </a:lnTo>
                  <a:lnTo>
                    <a:pt x="150" y="323"/>
                  </a:lnTo>
                  <a:lnTo>
                    <a:pt x="153" y="327"/>
                  </a:lnTo>
                  <a:lnTo>
                    <a:pt x="155" y="332"/>
                  </a:lnTo>
                  <a:lnTo>
                    <a:pt x="160" y="335"/>
                  </a:lnTo>
                  <a:lnTo>
                    <a:pt x="165" y="336"/>
                  </a:lnTo>
                  <a:lnTo>
                    <a:pt x="168" y="336"/>
                  </a:lnTo>
                  <a:lnTo>
                    <a:pt x="173" y="336"/>
                  </a:lnTo>
                  <a:lnTo>
                    <a:pt x="178" y="334"/>
                  </a:lnTo>
                  <a:lnTo>
                    <a:pt x="338" y="240"/>
                  </a:lnTo>
                  <a:lnTo>
                    <a:pt x="341" y="238"/>
                  </a:lnTo>
                  <a:lnTo>
                    <a:pt x="344" y="234"/>
                  </a:lnTo>
                  <a:lnTo>
                    <a:pt x="346" y="230"/>
                  </a:lnTo>
                  <a:lnTo>
                    <a:pt x="346" y="224"/>
                  </a:lnTo>
                  <a:lnTo>
                    <a:pt x="346" y="219"/>
                  </a:lnTo>
                  <a:lnTo>
                    <a:pt x="344" y="215"/>
                  </a:lnTo>
                  <a:lnTo>
                    <a:pt x="341" y="212"/>
                  </a:lnTo>
                  <a:lnTo>
                    <a:pt x="338" y="208"/>
                  </a:lnTo>
                  <a:close/>
                  <a:moveTo>
                    <a:pt x="305" y="362"/>
                  </a:moveTo>
                  <a:lnTo>
                    <a:pt x="296" y="366"/>
                  </a:lnTo>
                  <a:lnTo>
                    <a:pt x="286" y="371"/>
                  </a:lnTo>
                  <a:lnTo>
                    <a:pt x="276" y="375"/>
                  </a:lnTo>
                  <a:lnTo>
                    <a:pt x="267" y="378"/>
                  </a:lnTo>
                  <a:lnTo>
                    <a:pt x="256" y="381"/>
                  </a:lnTo>
                  <a:lnTo>
                    <a:pt x="245" y="382"/>
                  </a:lnTo>
                  <a:lnTo>
                    <a:pt x="236" y="383"/>
                  </a:lnTo>
                  <a:lnTo>
                    <a:pt x="225" y="384"/>
                  </a:lnTo>
                  <a:lnTo>
                    <a:pt x="214" y="383"/>
                  </a:lnTo>
                  <a:lnTo>
                    <a:pt x="203" y="382"/>
                  </a:lnTo>
                  <a:lnTo>
                    <a:pt x="194" y="381"/>
                  </a:lnTo>
                  <a:lnTo>
                    <a:pt x="183" y="378"/>
                  </a:lnTo>
                  <a:lnTo>
                    <a:pt x="173" y="375"/>
                  </a:lnTo>
                  <a:lnTo>
                    <a:pt x="164" y="371"/>
                  </a:lnTo>
                  <a:lnTo>
                    <a:pt x="154" y="366"/>
                  </a:lnTo>
                  <a:lnTo>
                    <a:pt x="144" y="362"/>
                  </a:lnTo>
                  <a:lnTo>
                    <a:pt x="136" y="357"/>
                  </a:lnTo>
                  <a:lnTo>
                    <a:pt x="128" y="351"/>
                  </a:lnTo>
                  <a:lnTo>
                    <a:pt x="119" y="344"/>
                  </a:lnTo>
                  <a:lnTo>
                    <a:pt x="112" y="338"/>
                  </a:lnTo>
                  <a:lnTo>
                    <a:pt x="105" y="330"/>
                  </a:lnTo>
                  <a:lnTo>
                    <a:pt x="99" y="322"/>
                  </a:lnTo>
                  <a:lnTo>
                    <a:pt x="93" y="314"/>
                  </a:lnTo>
                  <a:lnTo>
                    <a:pt x="87" y="304"/>
                  </a:lnTo>
                  <a:lnTo>
                    <a:pt x="82" y="296"/>
                  </a:lnTo>
                  <a:lnTo>
                    <a:pt x="77" y="286"/>
                  </a:lnTo>
                  <a:lnTo>
                    <a:pt x="74" y="276"/>
                  </a:lnTo>
                  <a:lnTo>
                    <a:pt x="71" y="266"/>
                  </a:lnTo>
                  <a:lnTo>
                    <a:pt x="69" y="256"/>
                  </a:lnTo>
                  <a:lnTo>
                    <a:pt x="66" y="245"/>
                  </a:lnTo>
                  <a:lnTo>
                    <a:pt x="65" y="234"/>
                  </a:lnTo>
                  <a:lnTo>
                    <a:pt x="65" y="224"/>
                  </a:lnTo>
                  <a:lnTo>
                    <a:pt x="65" y="214"/>
                  </a:lnTo>
                  <a:lnTo>
                    <a:pt x="66" y="203"/>
                  </a:lnTo>
                  <a:lnTo>
                    <a:pt x="69" y="192"/>
                  </a:lnTo>
                  <a:lnTo>
                    <a:pt x="71" y="183"/>
                  </a:lnTo>
                  <a:lnTo>
                    <a:pt x="74" y="173"/>
                  </a:lnTo>
                  <a:lnTo>
                    <a:pt x="77" y="164"/>
                  </a:lnTo>
                  <a:lnTo>
                    <a:pt x="82" y="154"/>
                  </a:lnTo>
                  <a:lnTo>
                    <a:pt x="87" y="144"/>
                  </a:lnTo>
                  <a:lnTo>
                    <a:pt x="93" y="136"/>
                  </a:lnTo>
                  <a:lnTo>
                    <a:pt x="99" y="128"/>
                  </a:lnTo>
                  <a:lnTo>
                    <a:pt x="105" y="119"/>
                  </a:lnTo>
                  <a:lnTo>
                    <a:pt x="112" y="112"/>
                  </a:lnTo>
                  <a:lnTo>
                    <a:pt x="119" y="105"/>
                  </a:lnTo>
                  <a:lnTo>
                    <a:pt x="128" y="98"/>
                  </a:lnTo>
                  <a:lnTo>
                    <a:pt x="136" y="92"/>
                  </a:lnTo>
                  <a:lnTo>
                    <a:pt x="144" y="87"/>
                  </a:lnTo>
                  <a:lnTo>
                    <a:pt x="154" y="82"/>
                  </a:lnTo>
                  <a:lnTo>
                    <a:pt x="164" y="77"/>
                  </a:lnTo>
                  <a:lnTo>
                    <a:pt x="173" y="74"/>
                  </a:lnTo>
                  <a:lnTo>
                    <a:pt x="183" y="70"/>
                  </a:lnTo>
                  <a:lnTo>
                    <a:pt x="194" y="68"/>
                  </a:lnTo>
                  <a:lnTo>
                    <a:pt x="203" y="66"/>
                  </a:lnTo>
                  <a:lnTo>
                    <a:pt x="214" y="65"/>
                  </a:lnTo>
                  <a:lnTo>
                    <a:pt x="225" y="65"/>
                  </a:lnTo>
                  <a:lnTo>
                    <a:pt x="236" y="65"/>
                  </a:lnTo>
                  <a:lnTo>
                    <a:pt x="245" y="66"/>
                  </a:lnTo>
                  <a:lnTo>
                    <a:pt x="256" y="68"/>
                  </a:lnTo>
                  <a:lnTo>
                    <a:pt x="267" y="70"/>
                  </a:lnTo>
                  <a:lnTo>
                    <a:pt x="276" y="74"/>
                  </a:lnTo>
                  <a:lnTo>
                    <a:pt x="286" y="77"/>
                  </a:lnTo>
                  <a:lnTo>
                    <a:pt x="296" y="82"/>
                  </a:lnTo>
                  <a:lnTo>
                    <a:pt x="305" y="87"/>
                  </a:lnTo>
                  <a:lnTo>
                    <a:pt x="322" y="98"/>
                  </a:lnTo>
                  <a:lnTo>
                    <a:pt x="338" y="112"/>
                  </a:lnTo>
                  <a:lnTo>
                    <a:pt x="345" y="119"/>
                  </a:lnTo>
                  <a:lnTo>
                    <a:pt x="351" y="128"/>
                  </a:lnTo>
                  <a:lnTo>
                    <a:pt x="357" y="136"/>
                  </a:lnTo>
                  <a:lnTo>
                    <a:pt x="362" y="144"/>
                  </a:lnTo>
                  <a:lnTo>
                    <a:pt x="368" y="154"/>
                  </a:lnTo>
                  <a:lnTo>
                    <a:pt x="371" y="164"/>
                  </a:lnTo>
                  <a:lnTo>
                    <a:pt x="376" y="173"/>
                  </a:lnTo>
                  <a:lnTo>
                    <a:pt x="378" y="183"/>
                  </a:lnTo>
                  <a:lnTo>
                    <a:pt x="381" y="192"/>
                  </a:lnTo>
                  <a:lnTo>
                    <a:pt x="383" y="203"/>
                  </a:lnTo>
                  <a:lnTo>
                    <a:pt x="384" y="214"/>
                  </a:lnTo>
                  <a:lnTo>
                    <a:pt x="384" y="224"/>
                  </a:lnTo>
                  <a:lnTo>
                    <a:pt x="384" y="234"/>
                  </a:lnTo>
                  <a:lnTo>
                    <a:pt x="383" y="245"/>
                  </a:lnTo>
                  <a:lnTo>
                    <a:pt x="381" y="256"/>
                  </a:lnTo>
                  <a:lnTo>
                    <a:pt x="378" y="266"/>
                  </a:lnTo>
                  <a:lnTo>
                    <a:pt x="376" y="276"/>
                  </a:lnTo>
                  <a:lnTo>
                    <a:pt x="371" y="286"/>
                  </a:lnTo>
                  <a:lnTo>
                    <a:pt x="368" y="296"/>
                  </a:lnTo>
                  <a:lnTo>
                    <a:pt x="362" y="304"/>
                  </a:lnTo>
                  <a:lnTo>
                    <a:pt x="357" y="314"/>
                  </a:lnTo>
                  <a:lnTo>
                    <a:pt x="351" y="322"/>
                  </a:lnTo>
                  <a:lnTo>
                    <a:pt x="345" y="330"/>
                  </a:lnTo>
                  <a:lnTo>
                    <a:pt x="338" y="338"/>
                  </a:lnTo>
                  <a:lnTo>
                    <a:pt x="330" y="344"/>
                  </a:lnTo>
                  <a:lnTo>
                    <a:pt x="322" y="351"/>
                  </a:lnTo>
                  <a:lnTo>
                    <a:pt x="314" y="357"/>
                  </a:lnTo>
                  <a:lnTo>
                    <a:pt x="305" y="362"/>
                  </a:lnTo>
                  <a:close/>
                  <a:moveTo>
                    <a:pt x="338" y="30"/>
                  </a:moveTo>
                  <a:lnTo>
                    <a:pt x="324" y="23"/>
                  </a:lnTo>
                  <a:lnTo>
                    <a:pt x="311" y="17"/>
                  </a:lnTo>
                  <a:lnTo>
                    <a:pt x="297" y="12"/>
                  </a:lnTo>
                  <a:lnTo>
                    <a:pt x="284" y="8"/>
                  </a:lnTo>
                  <a:lnTo>
                    <a:pt x="269" y="4"/>
                  </a:lnTo>
                  <a:lnTo>
                    <a:pt x="255" y="2"/>
                  </a:lnTo>
                  <a:lnTo>
                    <a:pt x="239" y="0"/>
                  </a:lnTo>
                  <a:lnTo>
                    <a:pt x="225" y="0"/>
                  </a:lnTo>
                  <a:lnTo>
                    <a:pt x="209" y="0"/>
                  </a:lnTo>
                  <a:lnTo>
                    <a:pt x="195" y="2"/>
                  </a:lnTo>
                  <a:lnTo>
                    <a:pt x="180" y="4"/>
                  </a:lnTo>
                  <a:lnTo>
                    <a:pt x="166" y="8"/>
                  </a:lnTo>
                  <a:lnTo>
                    <a:pt x="152" y="12"/>
                  </a:lnTo>
                  <a:lnTo>
                    <a:pt x="138" y="17"/>
                  </a:lnTo>
                  <a:lnTo>
                    <a:pt x="125" y="23"/>
                  </a:lnTo>
                  <a:lnTo>
                    <a:pt x="112" y="30"/>
                  </a:lnTo>
                  <a:lnTo>
                    <a:pt x="100" y="38"/>
                  </a:lnTo>
                  <a:lnTo>
                    <a:pt x="88" y="47"/>
                  </a:lnTo>
                  <a:lnTo>
                    <a:pt x="77" y="56"/>
                  </a:lnTo>
                  <a:lnTo>
                    <a:pt x="66" y="65"/>
                  </a:lnTo>
                  <a:lnTo>
                    <a:pt x="57" y="76"/>
                  </a:lnTo>
                  <a:lnTo>
                    <a:pt x="47" y="88"/>
                  </a:lnTo>
                  <a:lnTo>
                    <a:pt x="39" y="99"/>
                  </a:lnTo>
                  <a:lnTo>
                    <a:pt x="30" y="112"/>
                  </a:lnTo>
                  <a:lnTo>
                    <a:pt x="23" y="125"/>
                  </a:lnTo>
                  <a:lnTo>
                    <a:pt x="17" y="138"/>
                  </a:lnTo>
                  <a:lnTo>
                    <a:pt x="12" y="152"/>
                  </a:lnTo>
                  <a:lnTo>
                    <a:pt x="8" y="166"/>
                  </a:lnTo>
                  <a:lnTo>
                    <a:pt x="5" y="180"/>
                  </a:lnTo>
                  <a:lnTo>
                    <a:pt x="3" y="195"/>
                  </a:lnTo>
                  <a:lnTo>
                    <a:pt x="0" y="209"/>
                  </a:lnTo>
                  <a:lnTo>
                    <a:pt x="0" y="224"/>
                  </a:lnTo>
                  <a:lnTo>
                    <a:pt x="0" y="239"/>
                  </a:lnTo>
                  <a:lnTo>
                    <a:pt x="3" y="254"/>
                  </a:lnTo>
                  <a:lnTo>
                    <a:pt x="5" y="269"/>
                  </a:lnTo>
                  <a:lnTo>
                    <a:pt x="8" y="282"/>
                  </a:lnTo>
                  <a:lnTo>
                    <a:pt x="12" y="297"/>
                  </a:lnTo>
                  <a:lnTo>
                    <a:pt x="17" y="310"/>
                  </a:lnTo>
                  <a:lnTo>
                    <a:pt x="23" y="324"/>
                  </a:lnTo>
                  <a:lnTo>
                    <a:pt x="30" y="336"/>
                  </a:lnTo>
                  <a:lnTo>
                    <a:pt x="39" y="350"/>
                  </a:lnTo>
                  <a:lnTo>
                    <a:pt x="47" y="362"/>
                  </a:lnTo>
                  <a:lnTo>
                    <a:pt x="57" y="372"/>
                  </a:lnTo>
                  <a:lnTo>
                    <a:pt x="66" y="383"/>
                  </a:lnTo>
                  <a:lnTo>
                    <a:pt x="77" y="393"/>
                  </a:lnTo>
                  <a:lnTo>
                    <a:pt x="88" y="402"/>
                  </a:lnTo>
                  <a:lnTo>
                    <a:pt x="100" y="411"/>
                  </a:lnTo>
                  <a:lnTo>
                    <a:pt x="112" y="419"/>
                  </a:lnTo>
                  <a:lnTo>
                    <a:pt x="125" y="425"/>
                  </a:lnTo>
                  <a:lnTo>
                    <a:pt x="138" y="432"/>
                  </a:lnTo>
                  <a:lnTo>
                    <a:pt x="152" y="437"/>
                  </a:lnTo>
                  <a:lnTo>
                    <a:pt x="166" y="441"/>
                  </a:lnTo>
                  <a:lnTo>
                    <a:pt x="180" y="444"/>
                  </a:lnTo>
                  <a:lnTo>
                    <a:pt x="195" y="447"/>
                  </a:lnTo>
                  <a:lnTo>
                    <a:pt x="209" y="448"/>
                  </a:lnTo>
                  <a:lnTo>
                    <a:pt x="225" y="449"/>
                  </a:lnTo>
                  <a:lnTo>
                    <a:pt x="239" y="448"/>
                  </a:lnTo>
                  <a:lnTo>
                    <a:pt x="255" y="447"/>
                  </a:lnTo>
                  <a:lnTo>
                    <a:pt x="269" y="444"/>
                  </a:lnTo>
                  <a:lnTo>
                    <a:pt x="284" y="441"/>
                  </a:lnTo>
                  <a:lnTo>
                    <a:pt x="297" y="437"/>
                  </a:lnTo>
                  <a:lnTo>
                    <a:pt x="311" y="432"/>
                  </a:lnTo>
                  <a:lnTo>
                    <a:pt x="324" y="425"/>
                  </a:lnTo>
                  <a:lnTo>
                    <a:pt x="338" y="419"/>
                  </a:lnTo>
                  <a:lnTo>
                    <a:pt x="350" y="411"/>
                  </a:lnTo>
                  <a:lnTo>
                    <a:pt x="362" y="402"/>
                  </a:lnTo>
                  <a:lnTo>
                    <a:pt x="374" y="393"/>
                  </a:lnTo>
                  <a:lnTo>
                    <a:pt x="383" y="383"/>
                  </a:lnTo>
                  <a:lnTo>
                    <a:pt x="394" y="372"/>
                  </a:lnTo>
                  <a:lnTo>
                    <a:pt x="402" y="362"/>
                  </a:lnTo>
                  <a:lnTo>
                    <a:pt x="411" y="350"/>
                  </a:lnTo>
                  <a:lnTo>
                    <a:pt x="419" y="336"/>
                  </a:lnTo>
                  <a:lnTo>
                    <a:pt x="426" y="324"/>
                  </a:lnTo>
                  <a:lnTo>
                    <a:pt x="432" y="310"/>
                  </a:lnTo>
                  <a:lnTo>
                    <a:pt x="437" y="297"/>
                  </a:lnTo>
                  <a:lnTo>
                    <a:pt x="442" y="282"/>
                  </a:lnTo>
                  <a:lnTo>
                    <a:pt x="446" y="269"/>
                  </a:lnTo>
                  <a:lnTo>
                    <a:pt x="448" y="254"/>
                  </a:lnTo>
                  <a:lnTo>
                    <a:pt x="449" y="239"/>
                  </a:lnTo>
                  <a:lnTo>
                    <a:pt x="449" y="224"/>
                  </a:lnTo>
                  <a:lnTo>
                    <a:pt x="449" y="209"/>
                  </a:lnTo>
                  <a:lnTo>
                    <a:pt x="448" y="195"/>
                  </a:lnTo>
                  <a:lnTo>
                    <a:pt x="446" y="180"/>
                  </a:lnTo>
                  <a:lnTo>
                    <a:pt x="442" y="166"/>
                  </a:lnTo>
                  <a:lnTo>
                    <a:pt x="437" y="152"/>
                  </a:lnTo>
                  <a:lnTo>
                    <a:pt x="432" y="138"/>
                  </a:lnTo>
                  <a:lnTo>
                    <a:pt x="426" y="125"/>
                  </a:lnTo>
                  <a:lnTo>
                    <a:pt x="419" y="112"/>
                  </a:lnTo>
                  <a:lnTo>
                    <a:pt x="411" y="99"/>
                  </a:lnTo>
                  <a:lnTo>
                    <a:pt x="402" y="88"/>
                  </a:lnTo>
                  <a:lnTo>
                    <a:pt x="394" y="76"/>
                  </a:lnTo>
                  <a:lnTo>
                    <a:pt x="383" y="65"/>
                  </a:lnTo>
                  <a:lnTo>
                    <a:pt x="374" y="56"/>
                  </a:lnTo>
                  <a:lnTo>
                    <a:pt x="362" y="47"/>
                  </a:lnTo>
                  <a:lnTo>
                    <a:pt x="350" y="38"/>
                  </a:lnTo>
                  <a:lnTo>
                    <a:pt x="338" y="3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x-none">
                <a:solidFill>
                  <a:schemeClr val="tx2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960020" y="1857435"/>
              <a:ext cx="1230312" cy="157365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just" rtl="0"/>
              <a:r>
                <a:rPr lang="en-US" sz="900" dirty="0" smtClean="0">
                  <a:solidFill>
                    <a:schemeClr val="accent3"/>
                  </a:solidFill>
                  <a:latin typeface="Lato Black" pitchFamily="34" charset="0"/>
                  <a:ea typeface="Open Sans" pitchFamily="34" charset="0"/>
                  <a:cs typeface="Open Sans" pitchFamily="34" charset="0"/>
                </a:rPr>
                <a:t>Online Video Watching</a:t>
              </a:r>
              <a:endParaRPr lang="x-none" sz="900" dirty="0">
                <a:solidFill>
                  <a:schemeClr val="accent3"/>
                </a:solidFill>
                <a:latin typeface="Lato Black" pitchFamily="34" charset="0"/>
                <a:ea typeface="Open Sans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640786" y="1857435"/>
            <a:ext cx="1230312" cy="1171616"/>
            <a:chOff x="5640786" y="1857435"/>
            <a:chExt cx="1230312" cy="1171616"/>
          </a:xfrm>
        </p:grpSpPr>
        <p:grpSp>
          <p:nvGrpSpPr>
            <p:cNvPr id="12" name="Group 11"/>
            <p:cNvGrpSpPr/>
            <p:nvPr/>
          </p:nvGrpSpPr>
          <p:grpSpPr>
            <a:xfrm>
              <a:off x="5640786" y="2056722"/>
              <a:ext cx="735011" cy="972329"/>
              <a:chOff x="5640786" y="2056722"/>
              <a:chExt cx="735011" cy="972329"/>
            </a:xfrm>
          </p:grpSpPr>
          <p:sp>
            <p:nvSpPr>
              <p:cNvPr id="11" name="TextBox 10"/>
              <p:cNvSpPr txBox="1"/>
              <p:nvPr/>
            </p:nvSpPr>
            <p:spPr>
              <a:xfrm>
                <a:off x="5640786" y="2056722"/>
                <a:ext cx="735011" cy="301671"/>
              </a:xfrm>
              <a:prstGeom prst="rect">
                <a:avLst/>
              </a:prstGeom>
              <a:noFill/>
            </p:spPr>
            <p:txBody>
              <a:bodyPr wrap="square" lIns="0" tIns="0" rIns="0" bIns="0" rtlCol="1" anchor="t" anchorCtr="0">
                <a:noAutofit/>
              </a:bodyPr>
              <a:lstStyle/>
              <a:p>
                <a:pPr algn="just" rtl="0"/>
                <a:r>
                  <a:rPr lang="en-US" sz="2200" dirty="0" smtClean="0">
                    <a:solidFill>
                      <a:schemeClr val="tx2"/>
                    </a:solidFill>
                    <a:latin typeface="Lato Black" pitchFamily="34" charset="0"/>
                    <a:ea typeface="Open Sans" pitchFamily="34" charset="0"/>
                    <a:cs typeface="Open Sans" pitchFamily="34" charset="0"/>
                  </a:rPr>
                  <a:t>64%</a:t>
                </a:r>
                <a:endParaRPr lang="x-none" sz="2200" dirty="0">
                  <a:solidFill>
                    <a:schemeClr val="tx2"/>
                  </a:solidFill>
                  <a:latin typeface="Lato Black" pitchFamily="34" charset="0"/>
                  <a:ea typeface="Open Sans" pitchFamily="34" charset="0"/>
                </a:endParaRPr>
              </a:p>
            </p:txBody>
          </p:sp>
          <p:sp>
            <p:nvSpPr>
              <p:cNvPr id="18" name="Freeform 8"/>
              <p:cNvSpPr>
                <a:spLocks noEditPoints="1"/>
              </p:cNvSpPr>
              <p:nvPr/>
            </p:nvSpPr>
            <p:spPr bwMode="auto">
              <a:xfrm>
                <a:off x="5640786" y="2575672"/>
                <a:ext cx="455214" cy="453379"/>
              </a:xfrm>
              <a:custGeom>
                <a:avLst/>
                <a:gdLst/>
                <a:ahLst/>
                <a:cxnLst>
                  <a:cxn ang="0">
                    <a:pos x="11" y="465"/>
                  </a:cxn>
                  <a:cxn ang="0">
                    <a:pos x="0" y="428"/>
                  </a:cxn>
                  <a:cxn ang="0">
                    <a:pos x="5" y="402"/>
                  </a:cxn>
                  <a:cxn ang="0">
                    <a:pos x="19" y="380"/>
                  </a:cxn>
                  <a:cxn ang="0">
                    <a:pos x="53" y="360"/>
                  </a:cxn>
                  <a:cxn ang="0">
                    <a:pos x="80" y="360"/>
                  </a:cxn>
                  <a:cxn ang="0">
                    <a:pos x="115" y="380"/>
                  </a:cxn>
                  <a:cxn ang="0">
                    <a:pos x="129" y="402"/>
                  </a:cxn>
                  <a:cxn ang="0">
                    <a:pos x="134" y="428"/>
                  </a:cxn>
                  <a:cxn ang="0">
                    <a:pos x="123" y="465"/>
                  </a:cxn>
                  <a:cxn ang="0">
                    <a:pos x="104" y="484"/>
                  </a:cxn>
                  <a:cxn ang="0">
                    <a:pos x="67" y="495"/>
                  </a:cxn>
                  <a:cxn ang="0">
                    <a:pos x="41" y="490"/>
                  </a:cxn>
                  <a:cxn ang="0">
                    <a:pos x="19" y="476"/>
                  </a:cxn>
                  <a:cxn ang="0">
                    <a:pos x="67" y="0"/>
                  </a:cxn>
                  <a:cxn ang="0">
                    <a:pos x="134" y="10"/>
                  </a:cxn>
                  <a:cxn ang="0">
                    <a:pos x="177" y="21"/>
                  </a:cxn>
                  <a:cxn ang="0">
                    <a:pos x="219" y="36"/>
                  </a:cxn>
                  <a:cxn ang="0">
                    <a:pos x="277" y="64"/>
                  </a:cxn>
                  <a:cxn ang="0">
                    <a:pos x="313" y="90"/>
                  </a:cxn>
                  <a:cxn ang="0">
                    <a:pos x="361" y="132"/>
                  </a:cxn>
                  <a:cxn ang="0">
                    <a:pos x="390" y="164"/>
                  </a:cxn>
                  <a:cxn ang="0">
                    <a:pos x="417" y="199"/>
                  </a:cxn>
                  <a:cxn ang="0">
                    <a:pos x="449" y="255"/>
                  </a:cxn>
                  <a:cxn ang="0">
                    <a:pos x="467" y="295"/>
                  </a:cxn>
                  <a:cxn ang="0">
                    <a:pos x="485" y="359"/>
                  </a:cxn>
                  <a:cxn ang="0">
                    <a:pos x="491" y="404"/>
                  </a:cxn>
                  <a:cxn ang="0">
                    <a:pos x="405" y="450"/>
                  </a:cxn>
                  <a:cxn ang="0">
                    <a:pos x="401" y="400"/>
                  </a:cxn>
                  <a:cxn ang="0">
                    <a:pos x="392" y="354"/>
                  </a:cxn>
                  <a:cxn ang="0">
                    <a:pos x="366" y="288"/>
                  </a:cxn>
                  <a:cxn ang="0">
                    <a:pos x="342" y="248"/>
                  </a:cxn>
                  <a:cxn ang="0">
                    <a:pos x="299" y="196"/>
                  </a:cxn>
                  <a:cxn ang="0">
                    <a:pos x="264" y="165"/>
                  </a:cxn>
                  <a:cxn ang="0">
                    <a:pos x="225" y="138"/>
                  </a:cxn>
                  <a:cxn ang="0">
                    <a:pos x="163" y="109"/>
                  </a:cxn>
                  <a:cxn ang="0">
                    <a:pos x="117" y="96"/>
                  </a:cxn>
                  <a:cxn ang="0">
                    <a:pos x="45" y="90"/>
                  </a:cxn>
                  <a:cxn ang="0">
                    <a:pos x="45" y="180"/>
                  </a:cxn>
                  <a:cxn ang="0">
                    <a:pos x="123" y="192"/>
                  </a:cxn>
                  <a:cxn ang="0">
                    <a:pos x="173" y="213"/>
                  </a:cxn>
                  <a:cxn ang="0">
                    <a:pos x="235" y="260"/>
                  </a:cxn>
                  <a:cxn ang="0">
                    <a:pos x="267" y="298"/>
                  </a:cxn>
                  <a:cxn ang="0">
                    <a:pos x="293" y="344"/>
                  </a:cxn>
                  <a:cxn ang="0">
                    <a:pos x="312" y="423"/>
                  </a:cxn>
                  <a:cxn ang="0">
                    <a:pos x="224" y="450"/>
                  </a:cxn>
                  <a:cxn ang="0">
                    <a:pos x="216" y="397"/>
                  </a:cxn>
                  <a:cxn ang="0">
                    <a:pos x="201" y="364"/>
                  </a:cxn>
                  <a:cxn ang="0">
                    <a:pos x="171" y="322"/>
                  </a:cxn>
                  <a:cxn ang="0">
                    <a:pos x="145" y="301"/>
                  </a:cxn>
                  <a:cxn ang="0">
                    <a:pos x="113" y="284"/>
                  </a:cxn>
                  <a:cxn ang="0">
                    <a:pos x="62" y="271"/>
                  </a:cxn>
                </a:cxnLst>
                <a:rect l="0" t="0" r="r" b="b"/>
                <a:pathLst>
                  <a:path w="494" h="495">
                    <a:moveTo>
                      <a:pt x="19" y="476"/>
                    </a:moveTo>
                    <a:lnTo>
                      <a:pt x="19" y="476"/>
                    </a:lnTo>
                    <a:lnTo>
                      <a:pt x="11" y="465"/>
                    </a:lnTo>
                    <a:lnTo>
                      <a:pt x="5" y="453"/>
                    </a:lnTo>
                    <a:lnTo>
                      <a:pt x="0" y="440"/>
                    </a:lnTo>
                    <a:lnTo>
                      <a:pt x="0" y="428"/>
                    </a:lnTo>
                    <a:lnTo>
                      <a:pt x="0" y="428"/>
                    </a:lnTo>
                    <a:lnTo>
                      <a:pt x="0" y="413"/>
                    </a:lnTo>
                    <a:lnTo>
                      <a:pt x="5" y="402"/>
                    </a:lnTo>
                    <a:lnTo>
                      <a:pt x="11" y="389"/>
                    </a:lnTo>
                    <a:lnTo>
                      <a:pt x="19" y="380"/>
                    </a:lnTo>
                    <a:lnTo>
                      <a:pt x="19" y="380"/>
                    </a:lnTo>
                    <a:lnTo>
                      <a:pt x="29" y="370"/>
                    </a:lnTo>
                    <a:lnTo>
                      <a:pt x="41" y="365"/>
                    </a:lnTo>
                    <a:lnTo>
                      <a:pt x="53" y="360"/>
                    </a:lnTo>
                    <a:lnTo>
                      <a:pt x="67" y="360"/>
                    </a:lnTo>
                    <a:lnTo>
                      <a:pt x="67" y="360"/>
                    </a:lnTo>
                    <a:lnTo>
                      <a:pt x="80" y="360"/>
                    </a:lnTo>
                    <a:lnTo>
                      <a:pt x="93" y="365"/>
                    </a:lnTo>
                    <a:lnTo>
                      <a:pt x="104" y="370"/>
                    </a:lnTo>
                    <a:lnTo>
                      <a:pt x="115" y="380"/>
                    </a:lnTo>
                    <a:lnTo>
                      <a:pt x="115" y="380"/>
                    </a:lnTo>
                    <a:lnTo>
                      <a:pt x="123" y="389"/>
                    </a:lnTo>
                    <a:lnTo>
                      <a:pt x="129" y="402"/>
                    </a:lnTo>
                    <a:lnTo>
                      <a:pt x="133" y="413"/>
                    </a:lnTo>
                    <a:lnTo>
                      <a:pt x="134" y="428"/>
                    </a:lnTo>
                    <a:lnTo>
                      <a:pt x="134" y="428"/>
                    </a:lnTo>
                    <a:lnTo>
                      <a:pt x="133" y="440"/>
                    </a:lnTo>
                    <a:lnTo>
                      <a:pt x="129" y="453"/>
                    </a:lnTo>
                    <a:lnTo>
                      <a:pt x="123" y="465"/>
                    </a:lnTo>
                    <a:lnTo>
                      <a:pt x="115" y="476"/>
                    </a:lnTo>
                    <a:lnTo>
                      <a:pt x="115" y="476"/>
                    </a:lnTo>
                    <a:lnTo>
                      <a:pt x="104" y="484"/>
                    </a:lnTo>
                    <a:lnTo>
                      <a:pt x="93" y="490"/>
                    </a:lnTo>
                    <a:lnTo>
                      <a:pt x="80" y="493"/>
                    </a:lnTo>
                    <a:lnTo>
                      <a:pt x="67" y="495"/>
                    </a:lnTo>
                    <a:lnTo>
                      <a:pt x="67" y="495"/>
                    </a:lnTo>
                    <a:lnTo>
                      <a:pt x="53" y="493"/>
                    </a:lnTo>
                    <a:lnTo>
                      <a:pt x="41" y="490"/>
                    </a:lnTo>
                    <a:lnTo>
                      <a:pt x="29" y="484"/>
                    </a:lnTo>
                    <a:lnTo>
                      <a:pt x="19" y="476"/>
                    </a:lnTo>
                    <a:lnTo>
                      <a:pt x="19" y="476"/>
                    </a:lnTo>
                    <a:close/>
                    <a:moveTo>
                      <a:pt x="45" y="0"/>
                    </a:moveTo>
                    <a:lnTo>
                      <a:pt x="45" y="0"/>
                    </a:lnTo>
                    <a:lnTo>
                      <a:pt x="67" y="0"/>
                    </a:lnTo>
                    <a:lnTo>
                      <a:pt x="89" y="2"/>
                    </a:lnTo>
                    <a:lnTo>
                      <a:pt x="112" y="5"/>
                    </a:lnTo>
                    <a:lnTo>
                      <a:pt x="134" y="10"/>
                    </a:lnTo>
                    <a:lnTo>
                      <a:pt x="134" y="10"/>
                    </a:lnTo>
                    <a:lnTo>
                      <a:pt x="157" y="15"/>
                    </a:lnTo>
                    <a:lnTo>
                      <a:pt x="177" y="21"/>
                    </a:lnTo>
                    <a:lnTo>
                      <a:pt x="198" y="28"/>
                    </a:lnTo>
                    <a:lnTo>
                      <a:pt x="219" y="36"/>
                    </a:lnTo>
                    <a:lnTo>
                      <a:pt x="219" y="36"/>
                    </a:lnTo>
                    <a:lnTo>
                      <a:pt x="238" y="44"/>
                    </a:lnTo>
                    <a:lnTo>
                      <a:pt x="257" y="55"/>
                    </a:lnTo>
                    <a:lnTo>
                      <a:pt x="277" y="64"/>
                    </a:lnTo>
                    <a:lnTo>
                      <a:pt x="296" y="77"/>
                    </a:lnTo>
                    <a:lnTo>
                      <a:pt x="296" y="77"/>
                    </a:lnTo>
                    <a:lnTo>
                      <a:pt x="313" y="90"/>
                    </a:lnTo>
                    <a:lnTo>
                      <a:pt x="329" y="103"/>
                    </a:lnTo>
                    <a:lnTo>
                      <a:pt x="347" y="117"/>
                    </a:lnTo>
                    <a:lnTo>
                      <a:pt x="361" y="132"/>
                    </a:lnTo>
                    <a:lnTo>
                      <a:pt x="361" y="132"/>
                    </a:lnTo>
                    <a:lnTo>
                      <a:pt x="377" y="148"/>
                    </a:lnTo>
                    <a:lnTo>
                      <a:pt x="390" y="164"/>
                    </a:lnTo>
                    <a:lnTo>
                      <a:pt x="405" y="181"/>
                    </a:lnTo>
                    <a:lnTo>
                      <a:pt x="417" y="199"/>
                    </a:lnTo>
                    <a:lnTo>
                      <a:pt x="417" y="199"/>
                    </a:lnTo>
                    <a:lnTo>
                      <a:pt x="429" y="216"/>
                    </a:lnTo>
                    <a:lnTo>
                      <a:pt x="440" y="236"/>
                    </a:lnTo>
                    <a:lnTo>
                      <a:pt x="449" y="255"/>
                    </a:lnTo>
                    <a:lnTo>
                      <a:pt x="459" y="274"/>
                    </a:lnTo>
                    <a:lnTo>
                      <a:pt x="459" y="274"/>
                    </a:lnTo>
                    <a:lnTo>
                      <a:pt x="467" y="295"/>
                    </a:lnTo>
                    <a:lnTo>
                      <a:pt x="473" y="316"/>
                    </a:lnTo>
                    <a:lnTo>
                      <a:pt x="480" y="338"/>
                    </a:lnTo>
                    <a:lnTo>
                      <a:pt x="485" y="359"/>
                    </a:lnTo>
                    <a:lnTo>
                      <a:pt x="485" y="359"/>
                    </a:lnTo>
                    <a:lnTo>
                      <a:pt x="488" y="381"/>
                    </a:lnTo>
                    <a:lnTo>
                      <a:pt x="491" y="404"/>
                    </a:lnTo>
                    <a:lnTo>
                      <a:pt x="493" y="428"/>
                    </a:lnTo>
                    <a:lnTo>
                      <a:pt x="494" y="450"/>
                    </a:lnTo>
                    <a:lnTo>
                      <a:pt x="405" y="450"/>
                    </a:lnTo>
                    <a:lnTo>
                      <a:pt x="405" y="450"/>
                    </a:lnTo>
                    <a:lnTo>
                      <a:pt x="403" y="426"/>
                    </a:lnTo>
                    <a:lnTo>
                      <a:pt x="401" y="400"/>
                    </a:lnTo>
                    <a:lnTo>
                      <a:pt x="397" y="378"/>
                    </a:lnTo>
                    <a:lnTo>
                      <a:pt x="392" y="354"/>
                    </a:lnTo>
                    <a:lnTo>
                      <a:pt x="392" y="354"/>
                    </a:lnTo>
                    <a:lnTo>
                      <a:pt x="384" y="332"/>
                    </a:lnTo>
                    <a:lnTo>
                      <a:pt x="376" y="309"/>
                    </a:lnTo>
                    <a:lnTo>
                      <a:pt x="366" y="288"/>
                    </a:lnTo>
                    <a:lnTo>
                      <a:pt x="355" y="268"/>
                    </a:lnTo>
                    <a:lnTo>
                      <a:pt x="355" y="268"/>
                    </a:lnTo>
                    <a:lnTo>
                      <a:pt x="342" y="248"/>
                    </a:lnTo>
                    <a:lnTo>
                      <a:pt x="329" y="231"/>
                    </a:lnTo>
                    <a:lnTo>
                      <a:pt x="315" y="213"/>
                    </a:lnTo>
                    <a:lnTo>
                      <a:pt x="299" y="196"/>
                    </a:lnTo>
                    <a:lnTo>
                      <a:pt x="299" y="196"/>
                    </a:lnTo>
                    <a:lnTo>
                      <a:pt x="281" y="180"/>
                    </a:lnTo>
                    <a:lnTo>
                      <a:pt x="264" y="165"/>
                    </a:lnTo>
                    <a:lnTo>
                      <a:pt x="245" y="151"/>
                    </a:lnTo>
                    <a:lnTo>
                      <a:pt x="225" y="138"/>
                    </a:lnTo>
                    <a:lnTo>
                      <a:pt x="225" y="138"/>
                    </a:lnTo>
                    <a:lnTo>
                      <a:pt x="206" y="128"/>
                    </a:lnTo>
                    <a:lnTo>
                      <a:pt x="184" y="119"/>
                    </a:lnTo>
                    <a:lnTo>
                      <a:pt x="163" y="109"/>
                    </a:lnTo>
                    <a:lnTo>
                      <a:pt x="139" y="103"/>
                    </a:lnTo>
                    <a:lnTo>
                      <a:pt x="139" y="103"/>
                    </a:lnTo>
                    <a:lnTo>
                      <a:pt x="117" y="96"/>
                    </a:lnTo>
                    <a:lnTo>
                      <a:pt x="93" y="93"/>
                    </a:lnTo>
                    <a:lnTo>
                      <a:pt x="69" y="90"/>
                    </a:lnTo>
                    <a:lnTo>
                      <a:pt x="45" y="90"/>
                    </a:lnTo>
                    <a:lnTo>
                      <a:pt x="45" y="0"/>
                    </a:lnTo>
                    <a:close/>
                    <a:moveTo>
                      <a:pt x="45" y="180"/>
                    </a:moveTo>
                    <a:lnTo>
                      <a:pt x="45" y="180"/>
                    </a:lnTo>
                    <a:lnTo>
                      <a:pt x="72" y="181"/>
                    </a:lnTo>
                    <a:lnTo>
                      <a:pt x="97" y="186"/>
                    </a:lnTo>
                    <a:lnTo>
                      <a:pt x="123" y="192"/>
                    </a:lnTo>
                    <a:lnTo>
                      <a:pt x="149" y="202"/>
                    </a:lnTo>
                    <a:lnTo>
                      <a:pt x="149" y="202"/>
                    </a:lnTo>
                    <a:lnTo>
                      <a:pt x="173" y="213"/>
                    </a:lnTo>
                    <a:lnTo>
                      <a:pt x="195" y="226"/>
                    </a:lnTo>
                    <a:lnTo>
                      <a:pt x="216" y="242"/>
                    </a:lnTo>
                    <a:lnTo>
                      <a:pt x="235" y="260"/>
                    </a:lnTo>
                    <a:lnTo>
                      <a:pt x="235" y="260"/>
                    </a:lnTo>
                    <a:lnTo>
                      <a:pt x="253" y="277"/>
                    </a:lnTo>
                    <a:lnTo>
                      <a:pt x="267" y="298"/>
                    </a:lnTo>
                    <a:lnTo>
                      <a:pt x="281" y="320"/>
                    </a:lnTo>
                    <a:lnTo>
                      <a:pt x="293" y="344"/>
                    </a:lnTo>
                    <a:lnTo>
                      <a:pt x="293" y="344"/>
                    </a:lnTo>
                    <a:lnTo>
                      <a:pt x="302" y="370"/>
                    </a:lnTo>
                    <a:lnTo>
                      <a:pt x="309" y="396"/>
                    </a:lnTo>
                    <a:lnTo>
                      <a:pt x="312" y="423"/>
                    </a:lnTo>
                    <a:lnTo>
                      <a:pt x="313" y="450"/>
                    </a:lnTo>
                    <a:lnTo>
                      <a:pt x="224" y="450"/>
                    </a:lnTo>
                    <a:lnTo>
                      <a:pt x="224" y="450"/>
                    </a:lnTo>
                    <a:lnTo>
                      <a:pt x="222" y="432"/>
                    </a:lnTo>
                    <a:lnTo>
                      <a:pt x="221" y="415"/>
                    </a:lnTo>
                    <a:lnTo>
                      <a:pt x="216" y="397"/>
                    </a:lnTo>
                    <a:lnTo>
                      <a:pt x="209" y="380"/>
                    </a:lnTo>
                    <a:lnTo>
                      <a:pt x="209" y="380"/>
                    </a:lnTo>
                    <a:lnTo>
                      <a:pt x="201" y="364"/>
                    </a:lnTo>
                    <a:lnTo>
                      <a:pt x="193" y="349"/>
                    </a:lnTo>
                    <a:lnTo>
                      <a:pt x="182" y="335"/>
                    </a:lnTo>
                    <a:lnTo>
                      <a:pt x="171" y="322"/>
                    </a:lnTo>
                    <a:lnTo>
                      <a:pt x="171" y="322"/>
                    </a:lnTo>
                    <a:lnTo>
                      <a:pt x="158" y="311"/>
                    </a:lnTo>
                    <a:lnTo>
                      <a:pt x="145" y="301"/>
                    </a:lnTo>
                    <a:lnTo>
                      <a:pt x="129" y="292"/>
                    </a:lnTo>
                    <a:lnTo>
                      <a:pt x="113" y="284"/>
                    </a:lnTo>
                    <a:lnTo>
                      <a:pt x="113" y="284"/>
                    </a:lnTo>
                    <a:lnTo>
                      <a:pt x="97" y="279"/>
                    </a:lnTo>
                    <a:lnTo>
                      <a:pt x="80" y="274"/>
                    </a:lnTo>
                    <a:lnTo>
                      <a:pt x="62" y="271"/>
                    </a:lnTo>
                    <a:lnTo>
                      <a:pt x="45" y="271"/>
                    </a:lnTo>
                    <a:lnTo>
                      <a:pt x="45" y="180"/>
                    </a:lnTo>
                    <a:close/>
                  </a:path>
                </a:pathLst>
              </a:custGeom>
              <a:solidFill>
                <a:schemeClr val="accent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/>
              </a:p>
            </p:txBody>
          </p:sp>
        </p:grpSp>
        <p:sp>
          <p:nvSpPr>
            <p:cNvPr id="29" name="TextBox 28"/>
            <p:cNvSpPr txBox="1"/>
            <p:nvPr/>
          </p:nvSpPr>
          <p:spPr>
            <a:xfrm>
              <a:off x="5640786" y="1857435"/>
              <a:ext cx="1230312" cy="157365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just" rtl="0"/>
              <a:r>
                <a:rPr lang="en-US" sz="900" dirty="0" smtClean="0">
                  <a:solidFill>
                    <a:schemeClr val="accent4"/>
                  </a:solidFill>
                  <a:latin typeface="Lato Black" pitchFamily="34" charset="0"/>
                  <a:ea typeface="Open Sans" pitchFamily="34" charset="0"/>
                  <a:cs typeface="Open Sans" pitchFamily="34" charset="0"/>
                </a:rPr>
                <a:t>Communicating</a:t>
              </a:r>
              <a:endParaRPr lang="x-none" sz="900" dirty="0">
                <a:solidFill>
                  <a:schemeClr val="accent4"/>
                </a:solidFill>
                <a:latin typeface="Lato Black" pitchFamily="34" charset="0"/>
                <a:ea typeface="Open Sans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7321551" y="1857435"/>
            <a:ext cx="1230312" cy="1191301"/>
            <a:chOff x="7321551" y="1857435"/>
            <a:chExt cx="1230312" cy="1191301"/>
          </a:xfrm>
        </p:grpSpPr>
        <p:sp>
          <p:nvSpPr>
            <p:cNvPr id="13" name="TextBox 12"/>
            <p:cNvSpPr txBox="1"/>
            <p:nvPr/>
          </p:nvSpPr>
          <p:spPr>
            <a:xfrm>
              <a:off x="7321551" y="2056722"/>
              <a:ext cx="735011" cy="301671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just" rtl="0"/>
              <a:r>
                <a:rPr lang="en-US" sz="2200" dirty="0" smtClean="0">
                  <a:solidFill>
                    <a:schemeClr val="tx2"/>
                  </a:solidFill>
                  <a:latin typeface="Lato Black" pitchFamily="34" charset="0"/>
                  <a:ea typeface="Open Sans" pitchFamily="34" charset="0"/>
                  <a:cs typeface="Open Sans" pitchFamily="34" charset="0"/>
                </a:rPr>
                <a:t>69%</a:t>
              </a:r>
              <a:endParaRPr lang="x-none" sz="2200" dirty="0">
                <a:solidFill>
                  <a:schemeClr val="tx2"/>
                </a:solidFill>
                <a:latin typeface="Lato Black" pitchFamily="34" charset="0"/>
                <a:ea typeface="Open Sans" pitchFamily="34" charset="0"/>
              </a:endParaRPr>
            </a:p>
          </p:txBody>
        </p:sp>
        <p:sp>
          <p:nvSpPr>
            <p:cNvPr id="17" name="Freeform 50"/>
            <p:cNvSpPr>
              <a:spLocks noEditPoints="1"/>
            </p:cNvSpPr>
            <p:nvPr/>
          </p:nvSpPr>
          <p:spPr bwMode="auto">
            <a:xfrm>
              <a:off x="7321551" y="2568737"/>
              <a:ext cx="450849" cy="479999"/>
            </a:xfrm>
            <a:custGeom>
              <a:avLst/>
              <a:gdLst/>
              <a:ahLst/>
              <a:cxnLst>
                <a:cxn ang="0">
                  <a:pos x="56" y="288"/>
                </a:cxn>
                <a:cxn ang="0">
                  <a:pos x="53" y="248"/>
                </a:cxn>
                <a:cxn ang="0">
                  <a:pos x="56" y="206"/>
                </a:cxn>
                <a:cxn ang="0">
                  <a:pos x="0" y="160"/>
                </a:cxn>
                <a:cxn ang="0">
                  <a:pos x="18" y="123"/>
                </a:cxn>
                <a:cxn ang="0">
                  <a:pos x="40" y="91"/>
                </a:cxn>
                <a:cxn ang="0">
                  <a:pos x="109" y="117"/>
                </a:cxn>
                <a:cxn ang="0">
                  <a:pos x="141" y="91"/>
                </a:cxn>
                <a:cxn ang="0">
                  <a:pos x="179" y="75"/>
                </a:cxn>
                <a:cxn ang="0">
                  <a:pos x="190" y="3"/>
                </a:cxn>
                <a:cxn ang="0">
                  <a:pos x="232" y="0"/>
                </a:cxn>
                <a:cxn ang="0">
                  <a:pos x="251" y="1"/>
                </a:cxn>
                <a:cxn ang="0">
                  <a:pos x="285" y="75"/>
                </a:cxn>
                <a:cxn ang="0">
                  <a:pos x="304" y="83"/>
                </a:cxn>
                <a:cxn ang="0">
                  <a:pos x="339" y="102"/>
                </a:cxn>
                <a:cxn ang="0">
                  <a:pos x="422" y="91"/>
                </a:cxn>
                <a:cxn ang="0">
                  <a:pos x="435" y="107"/>
                </a:cxn>
                <a:cxn ang="0">
                  <a:pos x="456" y="141"/>
                </a:cxn>
                <a:cxn ang="0">
                  <a:pos x="408" y="206"/>
                </a:cxn>
                <a:cxn ang="0">
                  <a:pos x="410" y="227"/>
                </a:cxn>
                <a:cxn ang="0">
                  <a:pos x="410" y="267"/>
                </a:cxn>
                <a:cxn ang="0">
                  <a:pos x="464" y="334"/>
                </a:cxn>
                <a:cxn ang="0">
                  <a:pos x="456" y="353"/>
                </a:cxn>
                <a:cxn ang="0">
                  <a:pos x="435" y="389"/>
                </a:cxn>
                <a:cxn ang="0">
                  <a:pos x="355" y="379"/>
                </a:cxn>
                <a:cxn ang="0">
                  <a:pos x="339" y="392"/>
                </a:cxn>
                <a:cxn ang="0">
                  <a:pos x="304" y="413"/>
                </a:cxn>
                <a:cxn ang="0">
                  <a:pos x="272" y="491"/>
                </a:cxn>
                <a:cxn ang="0">
                  <a:pos x="251" y="494"/>
                </a:cxn>
                <a:cxn ang="0">
                  <a:pos x="232" y="494"/>
                </a:cxn>
                <a:cxn ang="0">
                  <a:pos x="190" y="491"/>
                </a:cxn>
                <a:cxn ang="0">
                  <a:pos x="179" y="419"/>
                </a:cxn>
                <a:cxn ang="0">
                  <a:pos x="141" y="403"/>
                </a:cxn>
                <a:cxn ang="0">
                  <a:pos x="109" y="379"/>
                </a:cxn>
                <a:cxn ang="0">
                  <a:pos x="40" y="405"/>
                </a:cxn>
                <a:cxn ang="0">
                  <a:pos x="18" y="371"/>
                </a:cxn>
                <a:cxn ang="0">
                  <a:pos x="0" y="334"/>
                </a:cxn>
                <a:cxn ang="0">
                  <a:pos x="168" y="184"/>
                </a:cxn>
                <a:cxn ang="0">
                  <a:pos x="157" y="198"/>
                </a:cxn>
                <a:cxn ang="0">
                  <a:pos x="142" y="230"/>
                </a:cxn>
                <a:cxn ang="0">
                  <a:pos x="141" y="248"/>
                </a:cxn>
                <a:cxn ang="0">
                  <a:pos x="149" y="281"/>
                </a:cxn>
                <a:cxn ang="0">
                  <a:pos x="168" y="312"/>
                </a:cxn>
                <a:cxn ang="0">
                  <a:pos x="182" y="323"/>
                </a:cxn>
                <a:cxn ang="0">
                  <a:pos x="214" y="336"/>
                </a:cxn>
                <a:cxn ang="0">
                  <a:pos x="232" y="337"/>
                </a:cxn>
                <a:cxn ang="0">
                  <a:pos x="266" y="331"/>
                </a:cxn>
                <a:cxn ang="0">
                  <a:pos x="296" y="312"/>
                </a:cxn>
                <a:cxn ang="0">
                  <a:pos x="307" y="297"/>
                </a:cxn>
                <a:cxn ang="0">
                  <a:pos x="320" y="265"/>
                </a:cxn>
                <a:cxn ang="0">
                  <a:pos x="322" y="248"/>
                </a:cxn>
                <a:cxn ang="0">
                  <a:pos x="315" y="213"/>
                </a:cxn>
                <a:cxn ang="0">
                  <a:pos x="296" y="184"/>
                </a:cxn>
                <a:cxn ang="0">
                  <a:pos x="282" y="173"/>
                </a:cxn>
                <a:cxn ang="0">
                  <a:pos x="250" y="158"/>
                </a:cxn>
                <a:cxn ang="0">
                  <a:pos x="232" y="157"/>
                </a:cxn>
                <a:cxn ang="0">
                  <a:pos x="197" y="165"/>
                </a:cxn>
                <a:cxn ang="0">
                  <a:pos x="168" y="184"/>
                </a:cxn>
              </a:cxnLst>
              <a:rect l="0" t="0" r="r" b="b"/>
              <a:pathLst>
                <a:path w="464" h="494">
                  <a:moveTo>
                    <a:pt x="56" y="288"/>
                  </a:moveTo>
                  <a:lnTo>
                    <a:pt x="56" y="288"/>
                  </a:lnTo>
                  <a:lnTo>
                    <a:pt x="53" y="267"/>
                  </a:lnTo>
                  <a:lnTo>
                    <a:pt x="53" y="248"/>
                  </a:lnTo>
                  <a:lnTo>
                    <a:pt x="53" y="227"/>
                  </a:lnTo>
                  <a:lnTo>
                    <a:pt x="56" y="206"/>
                  </a:lnTo>
                  <a:lnTo>
                    <a:pt x="0" y="160"/>
                  </a:lnTo>
                  <a:lnTo>
                    <a:pt x="0" y="160"/>
                  </a:lnTo>
                  <a:lnTo>
                    <a:pt x="8" y="141"/>
                  </a:lnTo>
                  <a:lnTo>
                    <a:pt x="18" y="123"/>
                  </a:lnTo>
                  <a:lnTo>
                    <a:pt x="29" y="107"/>
                  </a:lnTo>
                  <a:lnTo>
                    <a:pt x="40" y="91"/>
                  </a:lnTo>
                  <a:lnTo>
                    <a:pt x="109" y="117"/>
                  </a:lnTo>
                  <a:lnTo>
                    <a:pt x="109" y="117"/>
                  </a:lnTo>
                  <a:lnTo>
                    <a:pt x="125" y="102"/>
                  </a:lnTo>
                  <a:lnTo>
                    <a:pt x="141" y="91"/>
                  </a:lnTo>
                  <a:lnTo>
                    <a:pt x="160" y="83"/>
                  </a:lnTo>
                  <a:lnTo>
                    <a:pt x="179" y="75"/>
                  </a:lnTo>
                  <a:lnTo>
                    <a:pt x="190" y="3"/>
                  </a:lnTo>
                  <a:lnTo>
                    <a:pt x="190" y="3"/>
                  </a:lnTo>
                  <a:lnTo>
                    <a:pt x="211" y="1"/>
                  </a:lnTo>
                  <a:lnTo>
                    <a:pt x="232" y="0"/>
                  </a:lnTo>
                  <a:lnTo>
                    <a:pt x="232" y="0"/>
                  </a:lnTo>
                  <a:lnTo>
                    <a:pt x="251" y="1"/>
                  </a:lnTo>
                  <a:lnTo>
                    <a:pt x="272" y="3"/>
                  </a:lnTo>
                  <a:lnTo>
                    <a:pt x="285" y="75"/>
                  </a:lnTo>
                  <a:lnTo>
                    <a:pt x="285" y="75"/>
                  </a:lnTo>
                  <a:lnTo>
                    <a:pt x="304" y="83"/>
                  </a:lnTo>
                  <a:lnTo>
                    <a:pt x="322" y="91"/>
                  </a:lnTo>
                  <a:lnTo>
                    <a:pt x="339" y="102"/>
                  </a:lnTo>
                  <a:lnTo>
                    <a:pt x="355" y="117"/>
                  </a:lnTo>
                  <a:lnTo>
                    <a:pt x="422" y="91"/>
                  </a:lnTo>
                  <a:lnTo>
                    <a:pt x="422" y="91"/>
                  </a:lnTo>
                  <a:lnTo>
                    <a:pt x="435" y="107"/>
                  </a:lnTo>
                  <a:lnTo>
                    <a:pt x="446" y="123"/>
                  </a:lnTo>
                  <a:lnTo>
                    <a:pt x="456" y="141"/>
                  </a:lnTo>
                  <a:lnTo>
                    <a:pt x="464" y="160"/>
                  </a:lnTo>
                  <a:lnTo>
                    <a:pt x="408" y="206"/>
                  </a:lnTo>
                  <a:lnTo>
                    <a:pt x="408" y="206"/>
                  </a:lnTo>
                  <a:lnTo>
                    <a:pt x="410" y="227"/>
                  </a:lnTo>
                  <a:lnTo>
                    <a:pt x="411" y="248"/>
                  </a:lnTo>
                  <a:lnTo>
                    <a:pt x="410" y="267"/>
                  </a:lnTo>
                  <a:lnTo>
                    <a:pt x="408" y="288"/>
                  </a:lnTo>
                  <a:lnTo>
                    <a:pt x="464" y="334"/>
                  </a:lnTo>
                  <a:lnTo>
                    <a:pt x="464" y="334"/>
                  </a:lnTo>
                  <a:lnTo>
                    <a:pt x="456" y="353"/>
                  </a:lnTo>
                  <a:lnTo>
                    <a:pt x="446" y="371"/>
                  </a:lnTo>
                  <a:lnTo>
                    <a:pt x="435" y="389"/>
                  </a:lnTo>
                  <a:lnTo>
                    <a:pt x="422" y="405"/>
                  </a:lnTo>
                  <a:lnTo>
                    <a:pt x="355" y="379"/>
                  </a:lnTo>
                  <a:lnTo>
                    <a:pt x="355" y="379"/>
                  </a:lnTo>
                  <a:lnTo>
                    <a:pt x="339" y="392"/>
                  </a:lnTo>
                  <a:lnTo>
                    <a:pt x="322" y="403"/>
                  </a:lnTo>
                  <a:lnTo>
                    <a:pt x="304" y="413"/>
                  </a:lnTo>
                  <a:lnTo>
                    <a:pt x="285" y="419"/>
                  </a:lnTo>
                  <a:lnTo>
                    <a:pt x="272" y="491"/>
                  </a:lnTo>
                  <a:lnTo>
                    <a:pt x="272" y="491"/>
                  </a:lnTo>
                  <a:lnTo>
                    <a:pt x="251" y="494"/>
                  </a:lnTo>
                  <a:lnTo>
                    <a:pt x="232" y="494"/>
                  </a:lnTo>
                  <a:lnTo>
                    <a:pt x="232" y="494"/>
                  </a:lnTo>
                  <a:lnTo>
                    <a:pt x="211" y="494"/>
                  </a:lnTo>
                  <a:lnTo>
                    <a:pt x="190" y="491"/>
                  </a:lnTo>
                  <a:lnTo>
                    <a:pt x="179" y="419"/>
                  </a:lnTo>
                  <a:lnTo>
                    <a:pt x="179" y="419"/>
                  </a:lnTo>
                  <a:lnTo>
                    <a:pt x="160" y="413"/>
                  </a:lnTo>
                  <a:lnTo>
                    <a:pt x="141" y="403"/>
                  </a:lnTo>
                  <a:lnTo>
                    <a:pt x="125" y="392"/>
                  </a:lnTo>
                  <a:lnTo>
                    <a:pt x="109" y="379"/>
                  </a:lnTo>
                  <a:lnTo>
                    <a:pt x="40" y="405"/>
                  </a:lnTo>
                  <a:lnTo>
                    <a:pt x="40" y="405"/>
                  </a:lnTo>
                  <a:lnTo>
                    <a:pt x="29" y="389"/>
                  </a:lnTo>
                  <a:lnTo>
                    <a:pt x="18" y="371"/>
                  </a:lnTo>
                  <a:lnTo>
                    <a:pt x="8" y="353"/>
                  </a:lnTo>
                  <a:lnTo>
                    <a:pt x="0" y="334"/>
                  </a:lnTo>
                  <a:lnTo>
                    <a:pt x="56" y="288"/>
                  </a:lnTo>
                  <a:close/>
                  <a:moveTo>
                    <a:pt x="168" y="184"/>
                  </a:moveTo>
                  <a:lnTo>
                    <a:pt x="168" y="184"/>
                  </a:lnTo>
                  <a:lnTo>
                    <a:pt x="157" y="198"/>
                  </a:lnTo>
                  <a:lnTo>
                    <a:pt x="149" y="213"/>
                  </a:lnTo>
                  <a:lnTo>
                    <a:pt x="142" y="230"/>
                  </a:lnTo>
                  <a:lnTo>
                    <a:pt x="141" y="248"/>
                  </a:lnTo>
                  <a:lnTo>
                    <a:pt x="141" y="248"/>
                  </a:lnTo>
                  <a:lnTo>
                    <a:pt x="142" y="265"/>
                  </a:lnTo>
                  <a:lnTo>
                    <a:pt x="149" y="281"/>
                  </a:lnTo>
                  <a:lnTo>
                    <a:pt x="157" y="297"/>
                  </a:lnTo>
                  <a:lnTo>
                    <a:pt x="168" y="312"/>
                  </a:lnTo>
                  <a:lnTo>
                    <a:pt x="168" y="312"/>
                  </a:lnTo>
                  <a:lnTo>
                    <a:pt x="182" y="323"/>
                  </a:lnTo>
                  <a:lnTo>
                    <a:pt x="197" y="331"/>
                  </a:lnTo>
                  <a:lnTo>
                    <a:pt x="214" y="336"/>
                  </a:lnTo>
                  <a:lnTo>
                    <a:pt x="232" y="337"/>
                  </a:lnTo>
                  <a:lnTo>
                    <a:pt x="232" y="337"/>
                  </a:lnTo>
                  <a:lnTo>
                    <a:pt x="250" y="336"/>
                  </a:lnTo>
                  <a:lnTo>
                    <a:pt x="266" y="331"/>
                  </a:lnTo>
                  <a:lnTo>
                    <a:pt x="282" y="323"/>
                  </a:lnTo>
                  <a:lnTo>
                    <a:pt x="296" y="312"/>
                  </a:lnTo>
                  <a:lnTo>
                    <a:pt x="296" y="312"/>
                  </a:lnTo>
                  <a:lnTo>
                    <a:pt x="307" y="297"/>
                  </a:lnTo>
                  <a:lnTo>
                    <a:pt x="315" y="281"/>
                  </a:lnTo>
                  <a:lnTo>
                    <a:pt x="320" y="265"/>
                  </a:lnTo>
                  <a:lnTo>
                    <a:pt x="322" y="248"/>
                  </a:lnTo>
                  <a:lnTo>
                    <a:pt x="322" y="248"/>
                  </a:lnTo>
                  <a:lnTo>
                    <a:pt x="320" y="230"/>
                  </a:lnTo>
                  <a:lnTo>
                    <a:pt x="315" y="213"/>
                  </a:lnTo>
                  <a:lnTo>
                    <a:pt x="307" y="198"/>
                  </a:lnTo>
                  <a:lnTo>
                    <a:pt x="296" y="184"/>
                  </a:lnTo>
                  <a:lnTo>
                    <a:pt x="296" y="184"/>
                  </a:lnTo>
                  <a:lnTo>
                    <a:pt x="282" y="173"/>
                  </a:lnTo>
                  <a:lnTo>
                    <a:pt x="266" y="165"/>
                  </a:lnTo>
                  <a:lnTo>
                    <a:pt x="250" y="158"/>
                  </a:lnTo>
                  <a:lnTo>
                    <a:pt x="232" y="157"/>
                  </a:lnTo>
                  <a:lnTo>
                    <a:pt x="232" y="157"/>
                  </a:lnTo>
                  <a:lnTo>
                    <a:pt x="214" y="158"/>
                  </a:lnTo>
                  <a:lnTo>
                    <a:pt x="197" y="165"/>
                  </a:lnTo>
                  <a:lnTo>
                    <a:pt x="182" y="173"/>
                  </a:lnTo>
                  <a:lnTo>
                    <a:pt x="168" y="184"/>
                  </a:lnTo>
                  <a:lnTo>
                    <a:pt x="168" y="184"/>
                  </a:lnTo>
                  <a:close/>
                </a:path>
              </a:pathLst>
            </a:custGeom>
            <a:solidFill>
              <a:schemeClr val="accent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x-none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321551" y="1857435"/>
              <a:ext cx="1230312" cy="157365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just" rtl="0"/>
              <a:r>
                <a:rPr lang="en-US" sz="900" dirty="0" smtClean="0">
                  <a:solidFill>
                    <a:schemeClr val="accent5"/>
                  </a:solidFill>
                  <a:latin typeface="Lato Black" pitchFamily="34" charset="0"/>
                  <a:ea typeface="Open Sans" pitchFamily="34" charset="0"/>
                  <a:cs typeface="Open Sans" pitchFamily="34" charset="0"/>
                </a:rPr>
                <a:t>Web Coding</a:t>
              </a:r>
              <a:endParaRPr lang="x-none" sz="900" dirty="0">
                <a:solidFill>
                  <a:schemeClr val="accent5"/>
                </a:solidFill>
                <a:latin typeface="Lato Black" pitchFamily="34" charset="0"/>
                <a:ea typeface="Open Sans" pitchFamily="34" charset="0"/>
              </a:endParaRPr>
            </a:p>
          </p:txBody>
        </p:sp>
      </p:grpSp>
    </p:spTree>
  </p:cSld>
  <p:clrMapOvr>
    <a:masterClrMapping/>
  </p:clrMapOvr>
  <p:transition xmlns:p14="http://schemas.microsoft.com/office/powerpoint/2010/main" spd="slow" advClick="0" advTm="2000">
    <p:cover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720724" y="401639"/>
            <a:ext cx="4340224" cy="4340222"/>
            <a:chOff x="-720724" y="401639"/>
            <a:chExt cx="4340224" cy="4340222"/>
          </a:xfrm>
        </p:grpSpPr>
        <p:sp>
          <p:nvSpPr>
            <p:cNvPr id="9" name="Chord 8"/>
            <p:cNvSpPr/>
            <p:nvPr/>
          </p:nvSpPr>
          <p:spPr>
            <a:xfrm>
              <a:off x="-720724" y="401639"/>
              <a:ext cx="4340224" cy="4340222"/>
            </a:xfrm>
            <a:prstGeom prst="chord">
              <a:avLst>
                <a:gd name="adj1" fmla="val 13667188"/>
                <a:gd name="adj2" fmla="val 7931223"/>
              </a:avLst>
            </a:prstGeom>
            <a:solidFill>
              <a:schemeClr val="bg1">
                <a:alpha val="60000"/>
              </a:schemeClr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0" name="Chord 9"/>
            <p:cNvSpPr/>
            <p:nvPr/>
          </p:nvSpPr>
          <p:spPr>
            <a:xfrm>
              <a:off x="-704850" y="630239"/>
              <a:ext cx="4105275" cy="3883022"/>
            </a:xfrm>
            <a:prstGeom prst="chord">
              <a:avLst>
                <a:gd name="adj1" fmla="val 13626745"/>
                <a:gd name="adj2" fmla="val 7988299"/>
              </a:avLst>
            </a:prstGeom>
            <a:solidFill>
              <a:schemeClr val="accent3"/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6" name="Text Placeholder 1"/>
            <p:cNvSpPr txBox="1">
              <a:spLocks/>
            </p:cNvSpPr>
            <p:nvPr/>
          </p:nvSpPr>
          <p:spPr>
            <a:xfrm>
              <a:off x="579437" y="1847850"/>
              <a:ext cx="2106613" cy="788988"/>
            </a:xfrm>
            <a:prstGeom prst="rect">
              <a:avLst/>
            </a:prstGeom>
          </p:spPr>
          <p:txBody>
            <a:bodyPr lIns="0" tIns="0" rIns="0" bIns="0"/>
            <a:lstStyle/>
            <a:p>
              <a:pPr marR="0" lvl="0" algn="l" defTabSz="914400" rtl="0" eaLnBrk="1" fontAlgn="auto" latinLnBrk="0" hangingPunct="1">
                <a:lnSpc>
                  <a:spcPct val="100000"/>
                </a:lnSpc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Lato Light" pitchFamily="34" charset="0"/>
                </a:rPr>
                <a:t>Let’s talk about Analytics</a:t>
              </a:r>
              <a:endParaRPr kumimoji="0" lang="x-none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 Light" pitchFamily="34" charset="0"/>
              </a:endParaRPr>
            </a:p>
          </p:txBody>
        </p:sp>
        <p:sp>
          <p:nvSpPr>
            <p:cNvPr id="12" name="Freeform 56"/>
            <p:cNvSpPr>
              <a:spLocks noEditPoints="1"/>
            </p:cNvSpPr>
            <p:nvPr/>
          </p:nvSpPr>
          <p:spPr bwMode="auto">
            <a:xfrm>
              <a:off x="598488" y="1104901"/>
              <a:ext cx="544512" cy="544512"/>
            </a:xfrm>
            <a:custGeom>
              <a:avLst/>
              <a:gdLst/>
              <a:ahLst/>
              <a:cxnLst>
                <a:cxn ang="0">
                  <a:pos x="450" y="450"/>
                </a:cxn>
                <a:cxn ang="0">
                  <a:pos x="63" y="51"/>
                </a:cxn>
                <a:cxn ang="0">
                  <a:pos x="63" y="231"/>
                </a:cxn>
                <a:cxn ang="0">
                  <a:pos x="68" y="288"/>
                </a:cxn>
                <a:cxn ang="0">
                  <a:pos x="178" y="171"/>
                </a:cxn>
                <a:cxn ang="0">
                  <a:pos x="199" y="167"/>
                </a:cxn>
                <a:cxn ang="0">
                  <a:pos x="220" y="186"/>
                </a:cxn>
                <a:cxn ang="0">
                  <a:pos x="269" y="237"/>
                </a:cxn>
                <a:cxn ang="0">
                  <a:pos x="436" y="79"/>
                </a:cxn>
                <a:cxn ang="0">
                  <a:pos x="450" y="90"/>
                </a:cxn>
                <a:cxn ang="0">
                  <a:pos x="85" y="45"/>
                </a:cxn>
                <a:cxn ang="0">
                  <a:pos x="90" y="135"/>
                </a:cxn>
                <a:cxn ang="0">
                  <a:pos x="90" y="231"/>
                </a:cxn>
                <a:cxn ang="0">
                  <a:pos x="106" y="51"/>
                </a:cxn>
                <a:cxn ang="0">
                  <a:pos x="106" y="231"/>
                </a:cxn>
                <a:cxn ang="0">
                  <a:pos x="130" y="23"/>
                </a:cxn>
                <a:cxn ang="0">
                  <a:pos x="135" y="45"/>
                </a:cxn>
                <a:cxn ang="0">
                  <a:pos x="135" y="74"/>
                </a:cxn>
                <a:cxn ang="0">
                  <a:pos x="130" y="96"/>
                </a:cxn>
                <a:cxn ang="0">
                  <a:pos x="130" y="141"/>
                </a:cxn>
                <a:cxn ang="0">
                  <a:pos x="130" y="159"/>
                </a:cxn>
                <a:cxn ang="0">
                  <a:pos x="135" y="181"/>
                </a:cxn>
                <a:cxn ang="0">
                  <a:pos x="135" y="208"/>
                </a:cxn>
                <a:cxn ang="0">
                  <a:pos x="152" y="51"/>
                </a:cxn>
                <a:cxn ang="0">
                  <a:pos x="175" y="51"/>
                </a:cxn>
                <a:cxn ang="0">
                  <a:pos x="175" y="135"/>
                </a:cxn>
                <a:cxn ang="0">
                  <a:pos x="202" y="45"/>
                </a:cxn>
                <a:cxn ang="0">
                  <a:pos x="202" y="141"/>
                </a:cxn>
                <a:cxn ang="0">
                  <a:pos x="220" y="29"/>
                </a:cxn>
                <a:cxn ang="0">
                  <a:pos x="220" y="74"/>
                </a:cxn>
                <a:cxn ang="0">
                  <a:pos x="220" y="90"/>
                </a:cxn>
                <a:cxn ang="0">
                  <a:pos x="224" y="114"/>
                </a:cxn>
                <a:cxn ang="0">
                  <a:pos x="224" y="141"/>
                </a:cxn>
                <a:cxn ang="0">
                  <a:pos x="220" y="163"/>
                </a:cxn>
                <a:cxn ang="0">
                  <a:pos x="242" y="141"/>
                </a:cxn>
                <a:cxn ang="0">
                  <a:pos x="264" y="45"/>
                </a:cxn>
                <a:cxn ang="0">
                  <a:pos x="269" y="135"/>
                </a:cxn>
                <a:cxn ang="0">
                  <a:pos x="293" y="51"/>
                </a:cxn>
                <a:cxn ang="0">
                  <a:pos x="287" y="141"/>
                </a:cxn>
                <a:cxn ang="0">
                  <a:pos x="309" y="51"/>
                </a:cxn>
                <a:cxn ang="0">
                  <a:pos x="309" y="67"/>
                </a:cxn>
                <a:cxn ang="0">
                  <a:pos x="316" y="90"/>
                </a:cxn>
                <a:cxn ang="0">
                  <a:pos x="316" y="119"/>
                </a:cxn>
                <a:cxn ang="0">
                  <a:pos x="309" y="141"/>
                </a:cxn>
                <a:cxn ang="0">
                  <a:pos x="309" y="186"/>
                </a:cxn>
                <a:cxn ang="0">
                  <a:pos x="332" y="45"/>
                </a:cxn>
                <a:cxn ang="0">
                  <a:pos x="338" y="135"/>
                </a:cxn>
                <a:cxn ang="0">
                  <a:pos x="361" y="51"/>
                </a:cxn>
                <a:cxn ang="0">
                  <a:pos x="354" y="141"/>
                </a:cxn>
                <a:cxn ang="0">
                  <a:pos x="399" y="29"/>
                </a:cxn>
                <a:cxn ang="0">
                  <a:pos x="399" y="45"/>
                </a:cxn>
                <a:cxn ang="0">
                  <a:pos x="405" y="67"/>
                </a:cxn>
                <a:cxn ang="0">
                  <a:pos x="405" y="96"/>
                </a:cxn>
                <a:cxn ang="0">
                  <a:pos x="423" y="51"/>
                </a:cxn>
              </a:cxnLst>
              <a:rect l="0" t="0" r="r" b="b"/>
              <a:pathLst>
                <a:path w="450" h="450">
                  <a:moveTo>
                    <a:pt x="0" y="450"/>
                  </a:moveTo>
                  <a:lnTo>
                    <a:pt x="0" y="0"/>
                  </a:lnTo>
                  <a:lnTo>
                    <a:pt x="45" y="0"/>
                  </a:lnTo>
                  <a:lnTo>
                    <a:pt x="45" y="405"/>
                  </a:lnTo>
                  <a:lnTo>
                    <a:pt x="450" y="405"/>
                  </a:lnTo>
                  <a:lnTo>
                    <a:pt x="450" y="450"/>
                  </a:lnTo>
                  <a:lnTo>
                    <a:pt x="0" y="450"/>
                  </a:lnTo>
                  <a:close/>
                  <a:moveTo>
                    <a:pt x="63" y="51"/>
                  </a:moveTo>
                  <a:lnTo>
                    <a:pt x="63" y="45"/>
                  </a:lnTo>
                  <a:lnTo>
                    <a:pt x="68" y="45"/>
                  </a:lnTo>
                  <a:lnTo>
                    <a:pt x="68" y="51"/>
                  </a:lnTo>
                  <a:lnTo>
                    <a:pt x="63" y="51"/>
                  </a:lnTo>
                  <a:close/>
                  <a:moveTo>
                    <a:pt x="63" y="141"/>
                  </a:moveTo>
                  <a:lnTo>
                    <a:pt x="63" y="135"/>
                  </a:lnTo>
                  <a:lnTo>
                    <a:pt x="68" y="135"/>
                  </a:lnTo>
                  <a:lnTo>
                    <a:pt x="68" y="141"/>
                  </a:lnTo>
                  <a:lnTo>
                    <a:pt x="63" y="141"/>
                  </a:lnTo>
                  <a:close/>
                  <a:moveTo>
                    <a:pt x="63" y="231"/>
                  </a:moveTo>
                  <a:lnTo>
                    <a:pt x="63" y="226"/>
                  </a:lnTo>
                  <a:lnTo>
                    <a:pt x="68" y="226"/>
                  </a:lnTo>
                  <a:lnTo>
                    <a:pt x="68" y="231"/>
                  </a:lnTo>
                  <a:lnTo>
                    <a:pt x="63" y="231"/>
                  </a:lnTo>
                  <a:close/>
                  <a:moveTo>
                    <a:pt x="68" y="383"/>
                  </a:moveTo>
                  <a:lnTo>
                    <a:pt x="68" y="288"/>
                  </a:lnTo>
                  <a:lnTo>
                    <a:pt x="68" y="288"/>
                  </a:lnTo>
                  <a:lnTo>
                    <a:pt x="68" y="285"/>
                  </a:lnTo>
                  <a:lnTo>
                    <a:pt x="69" y="282"/>
                  </a:lnTo>
                  <a:lnTo>
                    <a:pt x="71" y="279"/>
                  </a:lnTo>
                  <a:lnTo>
                    <a:pt x="74" y="275"/>
                  </a:lnTo>
                  <a:lnTo>
                    <a:pt x="178" y="171"/>
                  </a:lnTo>
                  <a:lnTo>
                    <a:pt x="178" y="171"/>
                  </a:lnTo>
                  <a:lnTo>
                    <a:pt x="181" y="168"/>
                  </a:lnTo>
                  <a:lnTo>
                    <a:pt x="184" y="167"/>
                  </a:lnTo>
                  <a:lnTo>
                    <a:pt x="191" y="165"/>
                  </a:lnTo>
                  <a:lnTo>
                    <a:pt x="191" y="165"/>
                  </a:lnTo>
                  <a:lnTo>
                    <a:pt x="199" y="167"/>
                  </a:lnTo>
                  <a:lnTo>
                    <a:pt x="204" y="170"/>
                  </a:lnTo>
                  <a:lnTo>
                    <a:pt x="220" y="186"/>
                  </a:lnTo>
                  <a:lnTo>
                    <a:pt x="220" y="181"/>
                  </a:lnTo>
                  <a:lnTo>
                    <a:pt x="224" y="181"/>
                  </a:lnTo>
                  <a:lnTo>
                    <a:pt x="224" y="186"/>
                  </a:lnTo>
                  <a:lnTo>
                    <a:pt x="220" y="186"/>
                  </a:lnTo>
                  <a:lnTo>
                    <a:pt x="264" y="231"/>
                  </a:lnTo>
                  <a:lnTo>
                    <a:pt x="264" y="226"/>
                  </a:lnTo>
                  <a:lnTo>
                    <a:pt x="269" y="226"/>
                  </a:lnTo>
                  <a:lnTo>
                    <a:pt x="269" y="231"/>
                  </a:lnTo>
                  <a:lnTo>
                    <a:pt x="264" y="231"/>
                  </a:lnTo>
                  <a:lnTo>
                    <a:pt x="269" y="237"/>
                  </a:lnTo>
                  <a:lnTo>
                    <a:pt x="423" y="83"/>
                  </a:lnTo>
                  <a:lnTo>
                    <a:pt x="423" y="83"/>
                  </a:lnTo>
                  <a:lnTo>
                    <a:pt x="428" y="80"/>
                  </a:lnTo>
                  <a:lnTo>
                    <a:pt x="433" y="79"/>
                  </a:lnTo>
                  <a:lnTo>
                    <a:pt x="433" y="79"/>
                  </a:lnTo>
                  <a:lnTo>
                    <a:pt x="436" y="79"/>
                  </a:lnTo>
                  <a:lnTo>
                    <a:pt x="441" y="80"/>
                  </a:lnTo>
                  <a:lnTo>
                    <a:pt x="441" y="80"/>
                  </a:lnTo>
                  <a:lnTo>
                    <a:pt x="444" y="82"/>
                  </a:lnTo>
                  <a:lnTo>
                    <a:pt x="447" y="85"/>
                  </a:lnTo>
                  <a:lnTo>
                    <a:pt x="447" y="85"/>
                  </a:lnTo>
                  <a:lnTo>
                    <a:pt x="450" y="90"/>
                  </a:lnTo>
                  <a:lnTo>
                    <a:pt x="450" y="95"/>
                  </a:lnTo>
                  <a:lnTo>
                    <a:pt x="450" y="95"/>
                  </a:lnTo>
                  <a:lnTo>
                    <a:pt x="450" y="383"/>
                  </a:lnTo>
                  <a:lnTo>
                    <a:pt x="68" y="383"/>
                  </a:lnTo>
                  <a:close/>
                  <a:moveTo>
                    <a:pt x="85" y="51"/>
                  </a:moveTo>
                  <a:lnTo>
                    <a:pt x="85" y="45"/>
                  </a:lnTo>
                  <a:lnTo>
                    <a:pt x="90" y="45"/>
                  </a:lnTo>
                  <a:lnTo>
                    <a:pt x="90" y="51"/>
                  </a:lnTo>
                  <a:lnTo>
                    <a:pt x="85" y="51"/>
                  </a:lnTo>
                  <a:close/>
                  <a:moveTo>
                    <a:pt x="85" y="141"/>
                  </a:moveTo>
                  <a:lnTo>
                    <a:pt x="85" y="135"/>
                  </a:lnTo>
                  <a:lnTo>
                    <a:pt x="90" y="135"/>
                  </a:lnTo>
                  <a:lnTo>
                    <a:pt x="90" y="141"/>
                  </a:lnTo>
                  <a:lnTo>
                    <a:pt x="85" y="141"/>
                  </a:lnTo>
                  <a:close/>
                  <a:moveTo>
                    <a:pt x="85" y="231"/>
                  </a:moveTo>
                  <a:lnTo>
                    <a:pt x="85" y="226"/>
                  </a:lnTo>
                  <a:lnTo>
                    <a:pt x="90" y="226"/>
                  </a:lnTo>
                  <a:lnTo>
                    <a:pt x="90" y="231"/>
                  </a:lnTo>
                  <a:lnTo>
                    <a:pt x="85" y="231"/>
                  </a:lnTo>
                  <a:close/>
                  <a:moveTo>
                    <a:pt x="106" y="51"/>
                  </a:moveTo>
                  <a:lnTo>
                    <a:pt x="106" y="45"/>
                  </a:lnTo>
                  <a:lnTo>
                    <a:pt x="112" y="45"/>
                  </a:lnTo>
                  <a:lnTo>
                    <a:pt x="112" y="51"/>
                  </a:lnTo>
                  <a:lnTo>
                    <a:pt x="106" y="51"/>
                  </a:lnTo>
                  <a:close/>
                  <a:moveTo>
                    <a:pt x="106" y="141"/>
                  </a:moveTo>
                  <a:lnTo>
                    <a:pt x="106" y="135"/>
                  </a:lnTo>
                  <a:lnTo>
                    <a:pt x="112" y="135"/>
                  </a:lnTo>
                  <a:lnTo>
                    <a:pt x="112" y="141"/>
                  </a:lnTo>
                  <a:lnTo>
                    <a:pt x="106" y="141"/>
                  </a:lnTo>
                  <a:close/>
                  <a:moveTo>
                    <a:pt x="106" y="231"/>
                  </a:moveTo>
                  <a:lnTo>
                    <a:pt x="106" y="226"/>
                  </a:lnTo>
                  <a:lnTo>
                    <a:pt x="112" y="226"/>
                  </a:lnTo>
                  <a:lnTo>
                    <a:pt x="112" y="231"/>
                  </a:lnTo>
                  <a:lnTo>
                    <a:pt x="106" y="231"/>
                  </a:lnTo>
                  <a:close/>
                  <a:moveTo>
                    <a:pt x="130" y="29"/>
                  </a:moveTo>
                  <a:lnTo>
                    <a:pt x="130" y="23"/>
                  </a:lnTo>
                  <a:lnTo>
                    <a:pt x="135" y="23"/>
                  </a:lnTo>
                  <a:lnTo>
                    <a:pt x="135" y="29"/>
                  </a:lnTo>
                  <a:lnTo>
                    <a:pt x="130" y="29"/>
                  </a:lnTo>
                  <a:close/>
                  <a:moveTo>
                    <a:pt x="130" y="51"/>
                  </a:moveTo>
                  <a:lnTo>
                    <a:pt x="130" y="45"/>
                  </a:lnTo>
                  <a:lnTo>
                    <a:pt x="135" y="45"/>
                  </a:lnTo>
                  <a:lnTo>
                    <a:pt x="135" y="51"/>
                  </a:lnTo>
                  <a:lnTo>
                    <a:pt x="130" y="51"/>
                  </a:lnTo>
                  <a:close/>
                  <a:moveTo>
                    <a:pt x="130" y="74"/>
                  </a:moveTo>
                  <a:lnTo>
                    <a:pt x="130" y="67"/>
                  </a:lnTo>
                  <a:lnTo>
                    <a:pt x="135" y="67"/>
                  </a:lnTo>
                  <a:lnTo>
                    <a:pt x="135" y="74"/>
                  </a:lnTo>
                  <a:lnTo>
                    <a:pt x="130" y="74"/>
                  </a:lnTo>
                  <a:close/>
                  <a:moveTo>
                    <a:pt x="130" y="96"/>
                  </a:moveTo>
                  <a:lnTo>
                    <a:pt x="130" y="90"/>
                  </a:lnTo>
                  <a:lnTo>
                    <a:pt x="135" y="90"/>
                  </a:lnTo>
                  <a:lnTo>
                    <a:pt x="135" y="96"/>
                  </a:lnTo>
                  <a:lnTo>
                    <a:pt x="130" y="96"/>
                  </a:lnTo>
                  <a:close/>
                  <a:moveTo>
                    <a:pt x="130" y="119"/>
                  </a:moveTo>
                  <a:lnTo>
                    <a:pt x="130" y="114"/>
                  </a:lnTo>
                  <a:lnTo>
                    <a:pt x="135" y="114"/>
                  </a:lnTo>
                  <a:lnTo>
                    <a:pt x="135" y="119"/>
                  </a:lnTo>
                  <a:lnTo>
                    <a:pt x="130" y="119"/>
                  </a:lnTo>
                  <a:close/>
                  <a:moveTo>
                    <a:pt x="130" y="141"/>
                  </a:moveTo>
                  <a:lnTo>
                    <a:pt x="130" y="135"/>
                  </a:lnTo>
                  <a:lnTo>
                    <a:pt x="135" y="135"/>
                  </a:lnTo>
                  <a:lnTo>
                    <a:pt x="135" y="141"/>
                  </a:lnTo>
                  <a:lnTo>
                    <a:pt x="130" y="141"/>
                  </a:lnTo>
                  <a:close/>
                  <a:moveTo>
                    <a:pt x="130" y="163"/>
                  </a:moveTo>
                  <a:lnTo>
                    <a:pt x="130" y="159"/>
                  </a:lnTo>
                  <a:lnTo>
                    <a:pt x="135" y="159"/>
                  </a:lnTo>
                  <a:lnTo>
                    <a:pt x="135" y="163"/>
                  </a:lnTo>
                  <a:lnTo>
                    <a:pt x="130" y="163"/>
                  </a:lnTo>
                  <a:close/>
                  <a:moveTo>
                    <a:pt x="130" y="186"/>
                  </a:moveTo>
                  <a:lnTo>
                    <a:pt x="130" y="181"/>
                  </a:lnTo>
                  <a:lnTo>
                    <a:pt x="135" y="181"/>
                  </a:lnTo>
                  <a:lnTo>
                    <a:pt x="135" y="186"/>
                  </a:lnTo>
                  <a:lnTo>
                    <a:pt x="130" y="186"/>
                  </a:lnTo>
                  <a:close/>
                  <a:moveTo>
                    <a:pt x="130" y="208"/>
                  </a:moveTo>
                  <a:lnTo>
                    <a:pt x="130" y="203"/>
                  </a:lnTo>
                  <a:lnTo>
                    <a:pt x="135" y="203"/>
                  </a:lnTo>
                  <a:lnTo>
                    <a:pt x="135" y="208"/>
                  </a:lnTo>
                  <a:lnTo>
                    <a:pt x="130" y="208"/>
                  </a:lnTo>
                  <a:close/>
                  <a:moveTo>
                    <a:pt x="152" y="51"/>
                  </a:moveTo>
                  <a:lnTo>
                    <a:pt x="152" y="45"/>
                  </a:lnTo>
                  <a:lnTo>
                    <a:pt x="157" y="45"/>
                  </a:lnTo>
                  <a:lnTo>
                    <a:pt x="157" y="51"/>
                  </a:lnTo>
                  <a:lnTo>
                    <a:pt x="152" y="51"/>
                  </a:lnTo>
                  <a:close/>
                  <a:moveTo>
                    <a:pt x="152" y="141"/>
                  </a:moveTo>
                  <a:lnTo>
                    <a:pt x="152" y="135"/>
                  </a:lnTo>
                  <a:lnTo>
                    <a:pt x="157" y="135"/>
                  </a:lnTo>
                  <a:lnTo>
                    <a:pt x="157" y="141"/>
                  </a:lnTo>
                  <a:lnTo>
                    <a:pt x="152" y="141"/>
                  </a:lnTo>
                  <a:close/>
                  <a:moveTo>
                    <a:pt x="175" y="51"/>
                  </a:moveTo>
                  <a:lnTo>
                    <a:pt x="175" y="45"/>
                  </a:lnTo>
                  <a:lnTo>
                    <a:pt x="180" y="45"/>
                  </a:lnTo>
                  <a:lnTo>
                    <a:pt x="180" y="51"/>
                  </a:lnTo>
                  <a:lnTo>
                    <a:pt x="175" y="51"/>
                  </a:lnTo>
                  <a:close/>
                  <a:moveTo>
                    <a:pt x="175" y="141"/>
                  </a:moveTo>
                  <a:lnTo>
                    <a:pt x="175" y="135"/>
                  </a:lnTo>
                  <a:lnTo>
                    <a:pt x="180" y="135"/>
                  </a:lnTo>
                  <a:lnTo>
                    <a:pt x="180" y="141"/>
                  </a:lnTo>
                  <a:lnTo>
                    <a:pt x="175" y="141"/>
                  </a:lnTo>
                  <a:close/>
                  <a:moveTo>
                    <a:pt x="197" y="51"/>
                  </a:moveTo>
                  <a:lnTo>
                    <a:pt x="197" y="45"/>
                  </a:lnTo>
                  <a:lnTo>
                    <a:pt x="202" y="45"/>
                  </a:lnTo>
                  <a:lnTo>
                    <a:pt x="202" y="51"/>
                  </a:lnTo>
                  <a:lnTo>
                    <a:pt x="197" y="51"/>
                  </a:lnTo>
                  <a:close/>
                  <a:moveTo>
                    <a:pt x="197" y="141"/>
                  </a:moveTo>
                  <a:lnTo>
                    <a:pt x="197" y="135"/>
                  </a:lnTo>
                  <a:lnTo>
                    <a:pt x="202" y="135"/>
                  </a:lnTo>
                  <a:lnTo>
                    <a:pt x="202" y="141"/>
                  </a:lnTo>
                  <a:lnTo>
                    <a:pt x="197" y="141"/>
                  </a:lnTo>
                  <a:close/>
                  <a:moveTo>
                    <a:pt x="220" y="29"/>
                  </a:moveTo>
                  <a:lnTo>
                    <a:pt x="220" y="23"/>
                  </a:lnTo>
                  <a:lnTo>
                    <a:pt x="224" y="23"/>
                  </a:lnTo>
                  <a:lnTo>
                    <a:pt x="224" y="29"/>
                  </a:lnTo>
                  <a:lnTo>
                    <a:pt x="220" y="29"/>
                  </a:lnTo>
                  <a:close/>
                  <a:moveTo>
                    <a:pt x="220" y="51"/>
                  </a:moveTo>
                  <a:lnTo>
                    <a:pt x="220" y="45"/>
                  </a:lnTo>
                  <a:lnTo>
                    <a:pt x="224" y="45"/>
                  </a:lnTo>
                  <a:lnTo>
                    <a:pt x="224" y="51"/>
                  </a:lnTo>
                  <a:lnTo>
                    <a:pt x="220" y="51"/>
                  </a:lnTo>
                  <a:close/>
                  <a:moveTo>
                    <a:pt x="220" y="74"/>
                  </a:moveTo>
                  <a:lnTo>
                    <a:pt x="220" y="67"/>
                  </a:lnTo>
                  <a:lnTo>
                    <a:pt x="224" y="67"/>
                  </a:lnTo>
                  <a:lnTo>
                    <a:pt x="224" y="74"/>
                  </a:lnTo>
                  <a:lnTo>
                    <a:pt x="220" y="74"/>
                  </a:lnTo>
                  <a:close/>
                  <a:moveTo>
                    <a:pt x="220" y="96"/>
                  </a:moveTo>
                  <a:lnTo>
                    <a:pt x="220" y="90"/>
                  </a:lnTo>
                  <a:lnTo>
                    <a:pt x="224" y="90"/>
                  </a:lnTo>
                  <a:lnTo>
                    <a:pt x="224" y="96"/>
                  </a:lnTo>
                  <a:lnTo>
                    <a:pt x="220" y="96"/>
                  </a:lnTo>
                  <a:close/>
                  <a:moveTo>
                    <a:pt x="220" y="119"/>
                  </a:moveTo>
                  <a:lnTo>
                    <a:pt x="220" y="114"/>
                  </a:lnTo>
                  <a:lnTo>
                    <a:pt x="224" y="114"/>
                  </a:lnTo>
                  <a:lnTo>
                    <a:pt x="224" y="119"/>
                  </a:lnTo>
                  <a:lnTo>
                    <a:pt x="220" y="119"/>
                  </a:lnTo>
                  <a:close/>
                  <a:moveTo>
                    <a:pt x="220" y="141"/>
                  </a:moveTo>
                  <a:lnTo>
                    <a:pt x="220" y="135"/>
                  </a:lnTo>
                  <a:lnTo>
                    <a:pt x="224" y="135"/>
                  </a:lnTo>
                  <a:lnTo>
                    <a:pt x="224" y="141"/>
                  </a:lnTo>
                  <a:lnTo>
                    <a:pt x="220" y="141"/>
                  </a:lnTo>
                  <a:close/>
                  <a:moveTo>
                    <a:pt x="220" y="163"/>
                  </a:moveTo>
                  <a:lnTo>
                    <a:pt x="220" y="159"/>
                  </a:lnTo>
                  <a:lnTo>
                    <a:pt x="224" y="159"/>
                  </a:lnTo>
                  <a:lnTo>
                    <a:pt x="224" y="163"/>
                  </a:lnTo>
                  <a:lnTo>
                    <a:pt x="220" y="163"/>
                  </a:lnTo>
                  <a:close/>
                  <a:moveTo>
                    <a:pt x="242" y="51"/>
                  </a:moveTo>
                  <a:lnTo>
                    <a:pt x="242" y="45"/>
                  </a:lnTo>
                  <a:lnTo>
                    <a:pt x="248" y="45"/>
                  </a:lnTo>
                  <a:lnTo>
                    <a:pt x="248" y="51"/>
                  </a:lnTo>
                  <a:lnTo>
                    <a:pt x="242" y="51"/>
                  </a:lnTo>
                  <a:close/>
                  <a:moveTo>
                    <a:pt x="242" y="141"/>
                  </a:moveTo>
                  <a:lnTo>
                    <a:pt x="242" y="135"/>
                  </a:lnTo>
                  <a:lnTo>
                    <a:pt x="248" y="135"/>
                  </a:lnTo>
                  <a:lnTo>
                    <a:pt x="248" y="141"/>
                  </a:lnTo>
                  <a:lnTo>
                    <a:pt x="242" y="141"/>
                  </a:lnTo>
                  <a:close/>
                  <a:moveTo>
                    <a:pt x="264" y="51"/>
                  </a:moveTo>
                  <a:lnTo>
                    <a:pt x="264" y="45"/>
                  </a:lnTo>
                  <a:lnTo>
                    <a:pt x="269" y="45"/>
                  </a:lnTo>
                  <a:lnTo>
                    <a:pt x="269" y="51"/>
                  </a:lnTo>
                  <a:lnTo>
                    <a:pt x="264" y="51"/>
                  </a:lnTo>
                  <a:close/>
                  <a:moveTo>
                    <a:pt x="264" y="141"/>
                  </a:moveTo>
                  <a:lnTo>
                    <a:pt x="264" y="135"/>
                  </a:lnTo>
                  <a:lnTo>
                    <a:pt x="269" y="135"/>
                  </a:lnTo>
                  <a:lnTo>
                    <a:pt x="269" y="141"/>
                  </a:lnTo>
                  <a:lnTo>
                    <a:pt x="264" y="141"/>
                  </a:lnTo>
                  <a:close/>
                  <a:moveTo>
                    <a:pt x="287" y="51"/>
                  </a:moveTo>
                  <a:lnTo>
                    <a:pt x="287" y="45"/>
                  </a:lnTo>
                  <a:lnTo>
                    <a:pt x="293" y="45"/>
                  </a:lnTo>
                  <a:lnTo>
                    <a:pt x="293" y="51"/>
                  </a:lnTo>
                  <a:lnTo>
                    <a:pt x="287" y="51"/>
                  </a:lnTo>
                  <a:close/>
                  <a:moveTo>
                    <a:pt x="287" y="141"/>
                  </a:moveTo>
                  <a:lnTo>
                    <a:pt x="287" y="135"/>
                  </a:lnTo>
                  <a:lnTo>
                    <a:pt x="293" y="135"/>
                  </a:lnTo>
                  <a:lnTo>
                    <a:pt x="293" y="141"/>
                  </a:lnTo>
                  <a:lnTo>
                    <a:pt x="287" y="141"/>
                  </a:lnTo>
                  <a:close/>
                  <a:moveTo>
                    <a:pt x="309" y="29"/>
                  </a:moveTo>
                  <a:lnTo>
                    <a:pt x="309" y="23"/>
                  </a:lnTo>
                  <a:lnTo>
                    <a:pt x="316" y="23"/>
                  </a:lnTo>
                  <a:lnTo>
                    <a:pt x="316" y="29"/>
                  </a:lnTo>
                  <a:lnTo>
                    <a:pt x="309" y="29"/>
                  </a:lnTo>
                  <a:close/>
                  <a:moveTo>
                    <a:pt x="309" y="51"/>
                  </a:moveTo>
                  <a:lnTo>
                    <a:pt x="309" y="45"/>
                  </a:lnTo>
                  <a:lnTo>
                    <a:pt x="316" y="45"/>
                  </a:lnTo>
                  <a:lnTo>
                    <a:pt x="316" y="51"/>
                  </a:lnTo>
                  <a:lnTo>
                    <a:pt x="309" y="51"/>
                  </a:lnTo>
                  <a:close/>
                  <a:moveTo>
                    <a:pt x="309" y="74"/>
                  </a:moveTo>
                  <a:lnTo>
                    <a:pt x="309" y="67"/>
                  </a:lnTo>
                  <a:lnTo>
                    <a:pt x="316" y="67"/>
                  </a:lnTo>
                  <a:lnTo>
                    <a:pt x="316" y="74"/>
                  </a:lnTo>
                  <a:lnTo>
                    <a:pt x="309" y="74"/>
                  </a:lnTo>
                  <a:close/>
                  <a:moveTo>
                    <a:pt x="309" y="96"/>
                  </a:moveTo>
                  <a:lnTo>
                    <a:pt x="309" y="90"/>
                  </a:lnTo>
                  <a:lnTo>
                    <a:pt x="316" y="90"/>
                  </a:lnTo>
                  <a:lnTo>
                    <a:pt x="316" y="96"/>
                  </a:lnTo>
                  <a:lnTo>
                    <a:pt x="309" y="96"/>
                  </a:lnTo>
                  <a:close/>
                  <a:moveTo>
                    <a:pt x="309" y="119"/>
                  </a:moveTo>
                  <a:lnTo>
                    <a:pt x="309" y="114"/>
                  </a:lnTo>
                  <a:lnTo>
                    <a:pt x="316" y="114"/>
                  </a:lnTo>
                  <a:lnTo>
                    <a:pt x="316" y="119"/>
                  </a:lnTo>
                  <a:lnTo>
                    <a:pt x="309" y="119"/>
                  </a:lnTo>
                  <a:close/>
                  <a:moveTo>
                    <a:pt x="309" y="141"/>
                  </a:moveTo>
                  <a:lnTo>
                    <a:pt x="309" y="135"/>
                  </a:lnTo>
                  <a:lnTo>
                    <a:pt x="316" y="135"/>
                  </a:lnTo>
                  <a:lnTo>
                    <a:pt x="316" y="141"/>
                  </a:lnTo>
                  <a:lnTo>
                    <a:pt x="309" y="141"/>
                  </a:lnTo>
                  <a:close/>
                  <a:moveTo>
                    <a:pt x="309" y="163"/>
                  </a:moveTo>
                  <a:lnTo>
                    <a:pt x="309" y="159"/>
                  </a:lnTo>
                  <a:lnTo>
                    <a:pt x="316" y="159"/>
                  </a:lnTo>
                  <a:lnTo>
                    <a:pt x="316" y="163"/>
                  </a:lnTo>
                  <a:lnTo>
                    <a:pt x="309" y="163"/>
                  </a:lnTo>
                  <a:close/>
                  <a:moveTo>
                    <a:pt x="309" y="186"/>
                  </a:moveTo>
                  <a:lnTo>
                    <a:pt x="309" y="181"/>
                  </a:lnTo>
                  <a:lnTo>
                    <a:pt x="316" y="181"/>
                  </a:lnTo>
                  <a:lnTo>
                    <a:pt x="316" y="186"/>
                  </a:lnTo>
                  <a:lnTo>
                    <a:pt x="309" y="186"/>
                  </a:lnTo>
                  <a:close/>
                  <a:moveTo>
                    <a:pt x="332" y="51"/>
                  </a:moveTo>
                  <a:lnTo>
                    <a:pt x="332" y="45"/>
                  </a:lnTo>
                  <a:lnTo>
                    <a:pt x="338" y="45"/>
                  </a:lnTo>
                  <a:lnTo>
                    <a:pt x="338" y="51"/>
                  </a:lnTo>
                  <a:lnTo>
                    <a:pt x="332" y="51"/>
                  </a:lnTo>
                  <a:close/>
                  <a:moveTo>
                    <a:pt x="332" y="141"/>
                  </a:moveTo>
                  <a:lnTo>
                    <a:pt x="332" y="135"/>
                  </a:lnTo>
                  <a:lnTo>
                    <a:pt x="338" y="135"/>
                  </a:lnTo>
                  <a:lnTo>
                    <a:pt x="338" y="141"/>
                  </a:lnTo>
                  <a:lnTo>
                    <a:pt x="332" y="141"/>
                  </a:lnTo>
                  <a:close/>
                  <a:moveTo>
                    <a:pt x="354" y="51"/>
                  </a:moveTo>
                  <a:lnTo>
                    <a:pt x="354" y="45"/>
                  </a:lnTo>
                  <a:lnTo>
                    <a:pt x="361" y="45"/>
                  </a:lnTo>
                  <a:lnTo>
                    <a:pt x="361" y="51"/>
                  </a:lnTo>
                  <a:lnTo>
                    <a:pt x="354" y="51"/>
                  </a:lnTo>
                  <a:close/>
                  <a:moveTo>
                    <a:pt x="354" y="141"/>
                  </a:moveTo>
                  <a:lnTo>
                    <a:pt x="354" y="135"/>
                  </a:lnTo>
                  <a:lnTo>
                    <a:pt x="361" y="135"/>
                  </a:lnTo>
                  <a:lnTo>
                    <a:pt x="361" y="141"/>
                  </a:lnTo>
                  <a:lnTo>
                    <a:pt x="354" y="141"/>
                  </a:lnTo>
                  <a:close/>
                  <a:moveTo>
                    <a:pt x="377" y="51"/>
                  </a:moveTo>
                  <a:lnTo>
                    <a:pt x="377" y="45"/>
                  </a:lnTo>
                  <a:lnTo>
                    <a:pt x="383" y="45"/>
                  </a:lnTo>
                  <a:lnTo>
                    <a:pt x="383" y="51"/>
                  </a:lnTo>
                  <a:lnTo>
                    <a:pt x="377" y="51"/>
                  </a:lnTo>
                  <a:close/>
                  <a:moveTo>
                    <a:pt x="399" y="29"/>
                  </a:moveTo>
                  <a:lnTo>
                    <a:pt x="399" y="23"/>
                  </a:lnTo>
                  <a:lnTo>
                    <a:pt x="405" y="23"/>
                  </a:lnTo>
                  <a:lnTo>
                    <a:pt x="405" y="29"/>
                  </a:lnTo>
                  <a:lnTo>
                    <a:pt x="399" y="29"/>
                  </a:lnTo>
                  <a:close/>
                  <a:moveTo>
                    <a:pt x="399" y="51"/>
                  </a:moveTo>
                  <a:lnTo>
                    <a:pt x="399" y="45"/>
                  </a:lnTo>
                  <a:lnTo>
                    <a:pt x="405" y="45"/>
                  </a:lnTo>
                  <a:lnTo>
                    <a:pt x="405" y="51"/>
                  </a:lnTo>
                  <a:lnTo>
                    <a:pt x="399" y="51"/>
                  </a:lnTo>
                  <a:close/>
                  <a:moveTo>
                    <a:pt x="399" y="74"/>
                  </a:moveTo>
                  <a:lnTo>
                    <a:pt x="399" y="67"/>
                  </a:lnTo>
                  <a:lnTo>
                    <a:pt x="405" y="67"/>
                  </a:lnTo>
                  <a:lnTo>
                    <a:pt x="405" y="74"/>
                  </a:lnTo>
                  <a:lnTo>
                    <a:pt x="399" y="74"/>
                  </a:lnTo>
                  <a:close/>
                  <a:moveTo>
                    <a:pt x="399" y="96"/>
                  </a:moveTo>
                  <a:lnTo>
                    <a:pt x="399" y="90"/>
                  </a:lnTo>
                  <a:lnTo>
                    <a:pt x="405" y="90"/>
                  </a:lnTo>
                  <a:lnTo>
                    <a:pt x="405" y="96"/>
                  </a:lnTo>
                  <a:lnTo>
                    <a:pt x="399" y="96"/>
                  </a:lnTo>
                  <a:close/>
                  <a:moveTo>
                    <a:pt x="423" y="51"/>
                  </a:moveTo>
                  <a:lnTo>
                    <a:pt x="423" y="45"/>
                  </a:lnTo>
                  <a:lnTo>
                    <a:pt x="428" y="45"/>
                  </a:lnTo>
                  <a:lnTo>
                    <a:pt x="428" y="51"/>
                  </a:lnTo>
                  <a:lnTo>
                    <a:pt x="423" y="5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x-none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98490" y="2988820"/>
              <a:ext cx="2068510" cy="649730"/>
            </a:xfrm>
            <a:prstGeom prst="rect">
              <a:avLst/>
            </a:prstGeom>
            <a:noFill/>
          </p:spPr>
          <p:txBody>
            <a:bodyPr wrap="square" lIns="0" tIns="0" rIns="0" bIns="0" rtlCol="1">
              <a:spAutoFit/>
            </a:bodyPr>
            <a:lstStyle/>
            <a:p>
              <a:pPr algn="l" rtl="0">
                <a:lnSpc>
                  <a:spcPts val="1300"/>
                </a:lnSpc>
                <a:spcAft>
                  <a:spcPts val="1200"/>
                </a:spcAft>
              </a:pPr>
              <a:r>
                <a:rPr lang="en-US" sz="900" dirty="0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Sed </a:t>
              </a:r>
              <a:r>
                <a:rPr lang="en-US" sz="900" dirty="0" err="1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ut</a:t>
              </a:r>
              <a:r>
                <a:rPr lang="en-US" sz="900" dirty="0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900" dirty="0" err="1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persp</a:t>
              </a:r>
              <a:r>
                <a:rPr lang="en-US" sz="900" dirty="0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iciatis unde </a:t>
              </a:r>
              <a:r>
                <a:rPr lang="en-US" sz="900" dirty="0" err="1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omnis</a:t>
              </a:r>
              <a:r>
                <a:rPr lang="en-US" sz="900" dirty="0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900" dirty="0" err="1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iste</a:t>
              </a:r>
              <a:r>
                <a:rPr lang="en-US" sz="900" dirty="0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900" dirty="0" err="1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natus</a:t>
              </a:r>
              <a:r>
                <a:rPr lang="en-US" sz="900" dirty="0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error sit </a:t>
              </a:r>
              <a:r>
                <a:rPr lang="en-US" sz="900" dirty="0" err="1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volupt</a:t>
              </a:r>
              <a:r>
                <a:rPr lang="en-US" sz="900" dirty="0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900" dirty="0" err="1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atem</a:t>
              </a:r>
              <a:r>
                <a:rPr lang="en-US" sz="900" dirty="0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900" dirty="0" err="1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accu</a:t>
              </a:r>
              <a:r>
                <a:rPr lang="en-US" sz="900" dirty="0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900" dirty="0" err="1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santium</a:t>
              </a:r>
              <a:r>
                <a:rPr lang="en-US" sz="900" dirty="0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dolor </a:t>
              </a:r>
              <a:r>
                <a:rPr lang="en-US" sz="900" dirty="0" err="1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emque</a:t>
              </a:r>
              <a:r>
                <a:rPr lang="en-US" sz="900" dirty="0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900" dirty="0" err="1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laudan</a:t>
              </a:r>
              <a:r>
                <a:rPr lang="en-US" sz="900" dirty="0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900" dirty="0" err="1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tium</a:t>
              </a:r>
              <a:r>
                <a:rPr lang="en-US" sz="900" dirty="0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, </a:t>
              </a:r>
              <a:r>
                <a:rPr lang="en-US" sz="900" dirty="0" err="1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totam</a:t>
              </a:r>
              <a:r>
                <a:rPr lang="en-US" sz="900" dirty="0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900" dirty="0" err="1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rem</a:t>
              </a:r>
              <a:r>
                <a:rPr lang="en-US" sz="900" dirty="0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900" dirty="0" err="1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aperiam</a:t>
              </a:r>
              <a:r>
                <a:rPr lang="en-US" sz="900" dirty="0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900" dirty="0" err="1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eaque</a:t>
              </a:r>
              <a:r>
                <a:rPr lang="en-US" sz="900" dirty="0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900" dirty="0" err="1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ipsa</a:t>
              </a:r>
              <a:r>
                <a:rPr lang="en-US" sz="900" dirty="0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quae </a:t>
              </a:r>
              <a:r>
                <a:rPr lang="en-US" sz="900" dirty="0" err="1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ab</a:t>
              </a:r>
              <a:r>
                <a:rPr lang="en-US" sz="900" dirty="0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900" dirty="0" err="1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illo</a:t>
              </a:r>
              <a:r>
                <a:rPr lang="en-US" sz="900" dirty="0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900" dirty="0" err="1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inventore</a:t>
              </a:r>
              <a:endParaRPr lang="en-US" sz="900" dirty="0" smtClean="0">
                <a:solidFill>
                  <a:schemeClr val="bg1"/>
                </a:solidFill>
                <a:latin typeface="Lato" pitchFamily="34" charset="0"/>
                <a:ea typeface="Open Sans" pitchFamily="34" charset="0"/>
                <a:cs typeface="Open Sans" pitchFamily="34" charset="0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598488" y="2762250"/>
              <a:ext cx="274320" cy="1588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/>
      </p:sp>
    </p:spTree>
  </p:cSld>
  <p:clrMapOvr>
    <a:masterClrMapping/>
  </p:clrMapOvr>
  <p:transition xmlns:p14="http://schemas.microsoft.com/office/powerpoint/2010/main" spd="slow" advClick="0" advTm="2000">
    <p:cover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Annual Sales Growth</a:t>
            </a:r>
            <a:endParaRPr lang="x-none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Inset your subtitle here. This is a good space for a short subtitle</a:t>
            </a:r>
            <a:endParaRPr lang="x-none" dirty="0" smtClean="0"/>
          </a:p>
        </p:txBody>
      </p:sp>
      <p:grpSp>
        <p:nvGrpSpPr>
          <p:cNvPr id="36" name="Group 35"/>
          <p:cNvGrpSpPr/>
          <p:nvPr/>
        </p:nvGrpSpPr>
        <p:grpSpPr>
          <a:xfrm>
            <a:off x="596107" y="1750288"/>
            <a:ext cx="3667918" cy="1088162"/>
            <a:chOff x="596107" y="1750288"/>
            <a:chExt cx="3667918" cy="1088162"/>
          </a:xfrm>
        </p:grpSpPr>
        <p:sp>
          <p:nvSpPr>
            <p:cNvPr id="4" name="Rectangle 3"/>
            <p:cNvSpPr/>
            <p:nvPr/>
          </p:nvSpPr>
          <p:spPr>
            <a:xfrm>
              <a:off x="598488" y="2335530"/>
              <a:ext cx="3657600" cy="36576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5" name="Rectangle 4"/>
            <p:cNvSpPr/>
            <p:nvPr/>
          </p:nvSpPr>
          <p:spPr>
            <a:xfrm>
              <a:off x="598488" y="2335530"/>
              <a:ext cx="1116012" cy="365760"/>
            </a:xfrm>
            <a:prstGeom prst="rect">
              <a:avLst/>
            </a:prstGeom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96107" y="1944834"/>
              <a:ext cx="927893" cy="359523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l" rtl="0"/>
              <a:r>
                <a:rPr lang="en-US" sz="2200" dirty="0" smtClean="0">
                  <a:solidFill>
                    <a:schemeClr val="tx2"/>
                  </a:solidFill>
                  <a:latin typeface="Lato Black" pitchFamily="34" charset="0"/>
                  <a:ea typeface="Open Sans" pitchFamily="34" charset="0"/>
                  <a:cs typeface="Open Sans" pitchFamily="34" charset="0"/>
                </a:rPr>
                <a:t>25%</a:t>
              </a:r>
              <a:endParaRPr lang="x-none" sz="2200" dirty="0">
                <a:solidFill>
                  <a:schemeClr val="tx2"/>
                </a:solidFill>
                <a:latin typeface="Lato Black" pitchFamily="34" charset="0"/>
                <a:ea typeface="Open Sans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98488" y="1750288"/>
              <a:ext cx="735011" cy="155101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l" rtl="0"/>
              <a:r>
                <a:rPr lang="en-US" sz="1000" dirty="0" smtClean="0">
                  <a:solidFill>
                    <a:schemeClr val="accent1"/>
                  </a:solidFill>
                  <a:latin typeface="Lato Black" pitchFamily="34" charset="0"/>
                  <a:ea typeface="Open Sans" pitchFamily="34" charset="0"/>
                  <a:cs typeface="Open Sans" pitchFamily="34" charset="0"/>
                </a:rPr>
                <a:t>$2,456,000</a:t>
              </a:r>
              <a:endParaRPr lang="x-none" sz="1000" dirty="0">
                <a:solidFill>
                  <a:schemeClr val="accent1"/>
                </a:solidFill>
                <a:latin typeface="Lato Black" pitchFamily="34" charset="0"/>
                <a:ea typeface="Open Sans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92967" y="2441256"/>
              <a:ext cx="454024" cy="139932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ctr" rtl="0"/>
              <a:r>
                <a:rPr lang="en-US" sz="900" dirty="0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2011</a:t>
              </a:r>
              <a:endParaRPr lang="x-none" sz="900" dirty="0">
                <a:solidFill>
                  <a:schemeClr val="bg1"/>
                </a:solidFill>
                <a:latin typeface="Lato" pitchFamily="34" charset="0"/>
                <a:ea typeface="Open Sans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98488" y="2709037"/>
              <a:ext cx="315912" cy="129413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l" rtl="0"/>
              <a:r>
                <a:rPr lang="en-US" sz="7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0%</a:t>
              </a:r>
              <a:endParaRPr lang="x-none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948113" y="2709037"/>
              <a:ext cx="315912" cy="129413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rtl="0"/>
              <a:r>
                <a:rPr lang="en-US" sz="7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100%</a:t>
              </a:r>
              <a:endParaRPr lang="x-none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269332" y="2709037"/>
              <a:ext cx="315912" cy="129413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ctr" rtl="0"/>
              <a:r>
                <a:rPr lang="en-US" sz="7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50%</a:t>
              </a:r>
              <a:endParaRPr lang="x-none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4877594" y="1750288"/>
            <a:ext cx="3667918" cy="1088162"/>
            <a:chOff x="4877594" y="1750288"/>
            <a:chExt cx="3667918" cy="1088162"/>
          </a:xfrm>
        </p:grpSpPr>
        <p:sp>
          <p:nvSpPr>
            <p:cNvPr id="12" name="Rectangle 11"/>
            <p:cNvSpPr/>
            <p:nvPr/>
          </p:nvSpPr>
          <p:spPr>
            <a:xfrm>
              <a:off x="4879975" y="2335530"/>
              <a:ext cx="3657600" cy="36576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879974" y="2335530"/>
              <a:ext cx="1597025" cy="365760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877594" y="1944834"/>
              <a:ext cx="927893" cy="359523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l" rtl="0"/>
              <a:r>
                <a:rPr lang="en-US" sz="2200" dirty="0" smtClean="0">
                  <a:solidFill>
                    <a:schemeClr val="tx2"/>
                  </a:solidFill>
                  <a:latin typeface="Lato Black" pitchFamily="34" charset="0"/>
                  <a:ea typeface="Open Sans" pitchFamily="34" charset="0"/>
                  <a:cs typeface="Open Sans" pitchFamily="34" charset="0"/>
                </a:rPr>
                <a:t>44%</a:t>
              </a:r>
              <a:endParaRPr lang="x-none" sz="2200" dirty="0">
                <a:solidFill>
                  <a:schemeClr val="tx2"/>
                </a:solidFill>
                <a:latin typeface="Lato Black" pitchFamily="34" charset="0"/>
                <a:ea typeface="Open Sans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879975" y="1750288"/>
              <a:ext cx="735011" cy="155101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l" rtl="0"/>
              <a:r>
                <a:rPr lang="en-US" sz="1000" dirty="0" smtClean="0">
                  <a:solidFill>
                    <a:schemeClr val="accent2"/>
                  </a:solidFill>
                  <a:latin typeface="Lato Black" pitchFamily="34" charset="0"/>
                  <a:ea typeface="Open Sans" pitchFamily="34" charset="0"/>
                  <a:cs typeface="Open Sans" pitchFamily="34" charset="0"/>
                </a:rPr>
                <a:t>$4,656,000</a:t>
              </a:r>
              <a:endParaRPr lang="x-none" sz="1000" dirty="0">
                <a:solidFill>
                  <a:schemeClr val="accent2"/>
                </a:solidFill>
                <a:latin typeface="Lato Black" pitchFamily="34" charset="0"/>
                <a:ea typeface="Open Sans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174454" y="2441256"/>
              <a:ext cx="454024" cy="139932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ctr" rtl="0"/>
              <a:r>
                <a:rPr lang="en-US" sz="900" dirty="0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2012</a:t>
              </a:r>
              <a:endParaRPr lang="x-none" sz="900" dirty="0">
                <a:solidFill>
                  <a:schemeClr val="bg1"/>
                </a:solidFill>
                <a:latin typeface="Lato" pitchFamily="34" charset="0"/>
                <a:ea typeface="Open Sans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879975" y="2709037"/>
              <a:ext cx="315912" cy="129413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l" rtl="0"/>
              <a:r>
                <a:rPr lang="en-US" sz="7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0%</a:t>
              </a:r>
              <a:endParaRPr lang="x-none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229600" y="2709037"/>
              <a:ext cx="315912" cy="129413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rtl="0"/>
              <a:r>
                <a:rPr lang="en-US" sz="7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100%</a:t>
              </a:r>
              <a:endParaRPr lang="x-none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550819" y="2709037"/>
              <a:ext cx="315912" cy="129413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ctr" rtl="0"/>
              <a:r>
                <a:rPr lang="en-US" sz="7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50%</a:t>
              </a:r>
              <a:endParaRPr lang="x-none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596107" y="3357884"/>
            <a:ext cx="3667918" cy="1088162"/>
            <a:chOff x="596107" y="3357884"/>
            <a:chExt cx="3667918" cy="1088162"/>
          </a:xfrm>
        </p:grpSpPr>
        <p:sp>
          <p:nvSpPr>
            <p:cNvPr id="20" name="Rectangle 19"/>
            <p:cNvSpPr/>
            <p:nvPr/>
          </p:nvSpPr>
          <p:spPr>
            <a:xfrm>
              <a:off x="598488" y="3943126"/>
              <a:ext cx="3657600" cy="36576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98488" y="3943126"/>
              <a:ext cx="1992312" cy="365760"/>
            </a:xfrm>
            <a:prstGeom prst="rect">
              <a:avLst/>
            </a:prstGeom>
            <a:solidFill>
              <a:schemeClr val="accent3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96107" y="3552430"/>
              <a:ext cx="927893" cy="359523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l" rtl="0"/>
              <a:r>
                <a:rPr lang="en-US" sz="2200" dirty="0" smtClean="0">
                  <a:solidFill>
                    <a:schemeClr val="tx2"/>
                  </a:solidFill>
                  <a:latin typeface="Lato Black" pitchFamily="34" charset="0"/>
                  <a:ea typeface="Open Sans" pitchFamily="34" charset="0"/>
                  <a:cs typeface="Open Sans" pitchFamily="34" charset="0"/>
                </a:rPr>
                <a:t>54%</a:t>
              </a:r>
              <a:endParaRPr lang="x-none" sz="2200" dirty="0">
                <a:solidFill>
                  <a:schemeClr val="tx2"/>
                </a:solidFill>
                <a:latin typeface="Lato Black" pitchFamily="34" charset="0"/>
                <a:ea typeface="Open Sans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98488" y="3357884"/>
              <a:ext cx="735011" cy="155101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l" rtl="0"/>
              <a:r>
                <a:rPr lang="en-US" sz="1000" dirty="0" smtClean="0">
                  <a:solidFill>
                    <a:schemeClr val="accent3"/>
                  </a:solidFill>
                  <a:latin typeface="Lato Black" pitchFamily="34" charset="0"/>
                  <a:ea typeface="Open Sans" pitchFamily="34" charset="0"/>
                  <a:cs typeface="Open Sans" pitchFamily="34" charset="0"/>
                </a:rPr>
                <a:t>$6,125,000</a:t>
              </a:r>
              <a:endParaRPr lang="x-none" sz="1000" dirty="0">
                <a:solidFill>
                  <a:schemeClr val="accent3"/>
                </a:solidFill>
                <a:latin typeface="Lato Black" pitchFamily="34" charset="0"/>
                <a:ea typeface="Open Sans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92967" y="4048852"/>
              <a:ext cx="454024" cy="139932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ctr" rtl="0"/>
              <a:r>
                <a:rPr lang="en-US" sz="900" dirty="0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2013</a:t>
              </a:r>
              <a:endParaRPr lang="x-none" sz="900" dirty="0">
                <a:solidFill>
                  <a:schemeClr val="bg1"/>
                </a:solidFill>
                <a:latin typeface="Lato" pitchFamily="34" charset="0"/>
                <a:ea typeface="Open Sans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98488" y="4316633"/>
              <a:ext cx="315912" cy="129413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l" rtl="0"/>
              <a:r>
                <a:rPr lang="en-US" sz="7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0%</a:t>
              </a:r>
              <a:endParaRPr lang="x-none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948113" y="4316633"/>
              <a:ext cx="315912" cy="129413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rtl="0"/>
              <a:r>
                <a:rPr lang="en-US" sz="7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100%</a:t>
              </a:r>
              <a:endParaRPr lang="x-none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269332" y="4316633"/>
              <a:ext cx="315912" cy="129413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ctr" rtl="0"/>
              <a:r>
                <a:rPr lang="en-US" sz="7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50%</a:t>
              </a:r>
              <a:endParaRPr lang="x-none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4877594" y="3357884"/>
            <a:ext cx="3667918" cy="1088162"/>
            <a:chOff x="4877594" y="3357884"/>
            <a:chExt cx="3667918" cy="1088162"/>
          </a:xfrm>
        </p:grpSpPr>
        <p:sp>
          <p:nvSpPr>
            <p:cNvPr id="28" name="Rectangle 27"/>
            <p:cNvSpPr/>
            <p:nvPr/>
          </p:nvSpPr>
          <p:spPr>
            <a:xfrm>
              <a:off x="4879975" y="3943126"/>
              <a:ext cx="3657600" cy="36576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879974" y="3943126"/>
              <a:ext cx="2930525" cy="365760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877594" y="3552430"/>
              <a:ext cx="927893" cy="359523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l" rtl="0"/>
              <a:r>
                <a:rPr lang="en-US" sz="2200" dirty="0" smtClean="0">
                  <a:solidFill>
                    <a:schemeClr val="tx2"/>
                  </a:solidFill>
                  <a:latin typeface="Lato Black" pitchFamily="34" charset="0"/>
                  <a:ea typeface="Open Sans" pitchFamily="34" charset="0"/>
                  <a:cs typeface="Open Sans" pitchFamily="34" charset="0"/>
                </a:rPr>
                <a:t>78%</a:t>
              </a:r>
              <a:endParaRPr lang="x-none" sz="2200" dirty="0">
                <a:solidFill>
                  <a:schemeClr val="tx2"/>
                </a:solidFill>
                <a:latin typeface="Lato Black" pitchFamily="34" charset="0"/>
                <a:ea typeface="Open Sans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879975" y="3357884"/>
              <a:ext cx="735011" cy="155101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l" rtl="0"/>
              <a:r>
                <a:rPr lang="en-US" sz="1000" dirty="0" smtClean="0">
                  <a:solidFill>
                    <a:schemeClr val="accent4"/>
                  </a:solidFill>
                  <a:latin typeface="Lato Black" pitchFamily="34" charset="0"/>
                  <a:ea typeface="Open Sans" pitchFamily="34" charset="0"/>
                  <a:cs typeface="Open Sans" pitchFamily="34" charset="0"/>
                </a:rPr>
                <a:t>$8,475,000</a:t>
              </a:r>
              <a:endParaRPr lang="x-none" sz="1000" dirty="0">
                <a:solidFill>
                  <a:schemeClr val="accent4"/>
                </a:solidFill>
                <a:latin typeface="Lato Black" pitchFamily="34" charset="0"/>
                <a:ea typeface="Open Sans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174454" y="4048852"/>
              <a:ext cx="454024" cy="139932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ctr" rtl="0"/>
              <a:r>
                <a:rPr lang="en-US" sz="900" dirty="0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2014</a:t>
              </a:r>
              <a:endParaRPr lang="x-none" sz="900" dirty="0">
                <a:solidFill>
                  <a:schemeClr val="bg1"/>
                </a:solidFill>
                <a:latin typeface="Lato" pitchFamily="34" charset="0"/>
                <a:ea typeface="Open Sans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879975" y="4316633"/>
              <a:ext cx="315912" cy="129413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l" rtl="0"/>
              <a:r>
                <a:rPr lang="en-US" sz="7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0%</a:t>
              </a:r>
              <a:endParaRPr lang="x-none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229600" y="4316633"/>
              <a:ext cx="315912" cy="129413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rtl="0"/>
              <a:r>
                <a:rPr lang="en-US" sz="7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100%</a:t>
              </a:r>
              <a:endParaRPr lang="x-none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550819" y="4316633"/>
              <a:ext cx="315912" cy="129413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ctr" rtl="0"/>
              <a:r>
                <a:rPr lang="en-US" sz="7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50%</a:t>
              </a:r>
              <a:endParaRPr lang="x-none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</a:endParaRPr>
            </a:p>
          </p:txBody>
        </p:sp>
      </p:grpSp>
    </p:spTree>
  </p:cSld>
  <p:clrMapOvr>
    <a:masterClrMapping/>
  </p:clrMapOvr>
  <p:transition xmlns:p14="http://schemas.microsoft.com/office/powerpoint/2010/main" spd="slow" advClick="0" advTm="2000">
    <p:cover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Empowerment of Staff</a:t>
            </a:r>
            <a:endParaRPr lang="x-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Inset your subtitle here. This is a good space for a short subtitle</a:t>
            </a:r>
            <a:endParaRPr lang="x-none" dirty="0" smtClean="0"/>
          </a:p>
        </p:txBody>
      </p:sp>
      <p:grpSp>
        <p:nvGrpSpPr>
          <p:cNvPr id="215" name="Group 214"/>
          <p:cNvGrpSpPr/>
          <p:nvPr/>
        </p:nvGrpSpPr>
        <p:grpSpPr>
          <a:xfrm>
            <a:off x="598488" y="1809750"/>
            <a:ext cx="1524000" cy="1524000"/>
            <a:chOff x="598488" y="2800350"/>
            <a:chExt cx="1524000" cy="1524000"/>
          </a:xfrm>
        </p:grpSpPr>
        <p:sp>
          <p:nvSpPr>
            <p:cNvPr id="5" name="Rectangle 4"/>
            <p:cNvSpPr/>
            <p:nvPr/>
          </p:nvSpPr>
          <p:spPr>
            <a:xfrm>
              <a:off x="598488" y="280035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753998" y="280035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909508" y="280035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065019" y="280035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20529" y="280035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376039" y="280035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531549" y="280035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687059" y="280035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42570" y="280035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998080" y="280035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98488" y="295586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53998" y="295586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909508" y="295586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065019" y="295586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220529" y="295586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376039" y="295586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531549" y="295586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687059" y="295586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842570" y="295586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998080" y="295586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98488" y="311137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53998" y="311137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909508" y="311137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065019" y="311137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220529" y="311137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376039" y="311137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531549" y="311137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687059" y="311137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842570" y="311137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998080" y="311137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98488" y="326688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753998" y="326688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909508" y="326688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065019" y="326688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220529" y="326688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376039" y="326688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1531549" y="326688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687059" y="326688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842570" y="326688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998080" y="326688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98488" y="342239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753998" y="342239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909508" y="342239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065019" y="342239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220529" y="342239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376039" y="3422391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531549" y="3422391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687059" y="3422391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842570" y="3422391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1998080" y="3422391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598488" y="3577901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753998" y="3577901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909508" y="3577901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1065019" y="3577901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220529" y="3577901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376039" y="3577901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531549" y="3577901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1687059" y="3577901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1842570" y="3577901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1998080" y="3577901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98488" y="3733411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753998" y="3733411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909508" y="3733411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1065019" y="3733411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1220529" y="3733411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376039" y="3733411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1531549" y="3733411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1687059" y="3733411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842570" y="3733411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1998080" y="3733411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598488" y="3888921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753998" y="3888921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909508" y="3888921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1065019" y="3888921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1220529" y="3888921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1376039" y="3888921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1531549" y="3888921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1687059" y="3888921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1842570" y="3888921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1998080" y="3888921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598488" y="4044431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753998" y="4044431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909508" y="4044431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1065019" y="4044431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1220529" y="4044431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1376039" y="4044431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1531549" y="4044431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1687059" y="4044431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1842570" y="4044431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1998080" y="4044431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598488" y="4199942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753998" y="4199942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909508" y="4199942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1065019" y="4199942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1220529" y="4199942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1376039" y="4199942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1531549" y="4199942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1687059" y="4199942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1842570" y="4199942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1998080" y="4199942"/>
              <a:ext cx="124408" cy="1244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</p:grpSp>
      <p:sp>
        <p:nvSpPr>
          <p:cNvPr id="106" name="TextBox 105"/>
          <p:cNvSpPr txBox="1"/>
          <p:nvPr/>
        </p:nvSpPr>
        <p:spPr>
          <a:xfrm>
            <a:off x="598488" y="3932664"/>
            <a:ext cx="7953375" cy="559961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just" rtl="0">
              <a:lnSpc>
                <a:spcPts val="1300"/>
              </a:lnSpc>
              <a:spcAft>
                <a:spcPts val="600"/>
              </a:spcAft>
            </a:pP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Sed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persp iciatis unde omnis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iste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natus error sit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volupt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atem accusantium dolor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emque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laudan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tium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totam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rem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aperiam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eaque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ipsa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quae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ab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illo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inventore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veritatis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et quasi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architecto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beatae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vitae dicta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sunt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explicabo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Nemo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enim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ipsam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voluptatem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quia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voluptas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sit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aspernatur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aut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odit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aut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fugi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. </a:t>
            </a:r>
          </a:p>
          <a:p>
            <a:pPr algn="just" rtl="0">
              <a:lnSpc>
                <a:spcPts val="1300"/>
              </a:lnSpc>
              <a:spcAft>
                <a:spcPts val="600"/>
              </a:spcAft>
            </a:pP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sit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volupt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atem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accusantium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dolor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emque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laudan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tium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totam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rem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aperiam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eaque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ipsa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quae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ab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illo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inventore</a:t>
            </a:r>
            <a:endParaRPr lang="en-US" sz="900" dirty="0" smtClean="0">
              <a:solidFill>
                <a:schemeClr val="tx1">
                  <a:lumMod val="50000"/>
                  <a:lumOff val="50000"/>
                </a:schemeClr>
              </a:solidFill>
              <a:latin typeface="Lato" pitchFamily="34" charset="0"/>
              <a:ea typeface="Open Sans" pitchFamily="34" charset="0"/>
              <a:cs typeface="Open Sans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397125" y="1819162"/>
            <a:ext cx="1866899" cy="1312982"/>
            <a:chOff x="2397125" y="1819162"/>
            <a:chExt cx="1866899" cy="1312982"/>
          </a:xfrm>
        </p:grpSpPr>
        <p:sp>
          <p:nvSpPr>
            <p:cNvPr id="105" name="TextBox 104"/>
            <p:cNvSpPr txBox="1"/>
            <p:nvPr/>
          </p:nvSpPr>
          <p:spPr>
            <a:xfrm>
              <a:off x="2397125" y="2483761"/>
              <a:ext cx="1866899" cy="648383"/>
            </a:xfrm>
            <a:prstGeom prst="rect">
              <a:avLst/>
            </a:prstGeom>
            <a:noFill/>
          </p:spPr>
          <p:txBody>
            <a:bodyPr wrap="square" lIns="0" tIns="0" rIns="0" bIns="0" rtlCol="1">
              <a:spAutoFit/>
            </a:bodyPr>
            <a:lstStyle/>
            <a:p>
              <a:pPr algn="just" rtl="0">
                <a:lnSpc>
                  <a:spcPts val="1300"/>
                </a:lnSpc>
                <a:spcAft>
                  <a:spcPts val="1200"/>
                </a:spcAft>
              </a:pPr>
              <a:r>
                <a:rPr lang="en-US" sz="850" dirty="0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Sed </a:t>
              </a:r>
              <a:r>
                <a:rPr lang="en-US" sz="850" dirty="0" err="1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ut</a:t>
              </a:r>
              <a:r>
                <a:rPr lang="en-US" sz="850" dirty="0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persp iciatis unde omnis </a:t>
              </a:r>
              <a:r>
                <a:rPr lang="en-US" sz="850" dirty="0" err="1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iste</a:t>
              </a:r>
              <a:r>
                <a:rPr lang="en-US" sz="850" dirty="0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natus error sit </a:t>
              </a:r>
              <a:r>
                <a:rPr lang="en-US" sz="850" dirty="0" err="1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volupt</a:t>
              </a:r>
              <a:r>
                <a:rPr lang="en-US" sz="850" dirty="0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atem </a:t>
              </a:r>
              <a:r>
                <a:rPr lang="en-US" sz="850" dirty="0" err="1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accusan</a:t>
              </a:r>
              <a:r>
                <a:rPr lang="en-US" sz="850" dirty="0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850" dirty="0" err="1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tium</a:t>
              </a:r>
              <a:r>
                <a:rPr lang="en-US" sz="850" dirty="0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dolor </a:t>
              </a:r>
              <a:r>
                <a:rPr lang="en-US" sz="850" dirty="0" err="1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emque</a:t>
              </a:r>
              <a:r>
                <a:rPr lang="en-US" sz="850" dirty="0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850" dirty="0" err="1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laudan</a:t>
              </a:r>
              <a:r>
                <a:rPr lang="en-US" sz="850" dirty="0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850" dirty="0" err="1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tium</a:t>
              </a:r>
              <a:r>
                <a:rPr lang="en-US" sz="850" dirty="0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850" dirty="0" err="1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totam</a:t>
              </a:r>
              <a:r>
                <a:rPr lang="en-US" sz="850" dirty="0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850" dirty="0" err="1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rem</a:t>
              </a:r>
              <a:r>
                <a:rPr lang="en-US" sz="850" dirty="0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850" dirty="0" err="1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aperiam</a:t>
              </a:r>
              <a:r>
                <a:rPr lang="en-US" sz="850" dirty="0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.</a:t>
              </a: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2400300" y="2008288"/>
              <a:ext cx="735011" cy="321702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just" rtl="0"/>
              <a:r>
                <a:rPr lang="en-US" sz="2200" dirty="0" smtClean="0">
                  <a:solidFill>
                    <a:schemeClr val="tx2"/>
                  </a:solidFill>
                  <a:latin typeface="Lato Black" pitchFamily="34" charset="0"/>
                  <a:ea typeface="Open Sans" pitchFamily="34" charset="0"/>
                  <a:cs typeface="Open Sans" pitchFamily="34" charset="0"/>
                </a:rPr>
                <a:t>54%</a:t>
              </a:r>
              <a:endParaRPr lang="x-none" sz="2200" dirty="0">
                <a:solidFill>
                  <a:schemeClr val="tx2"/>
                </a:solidFill>
                <a:latin typeface="Lato Black" pitchFamily="34" charset="0"/>
                <a:ea typeface="Open Sans" pitchFamily="34" charset="0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2400300" y="1819162"/>
              <a:ext cx="735011" cy="157248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just" rtl="0"/>
              <a:r>
                <a:rPr lang="en-US" sz="900" dirty="0" smtClean="0">
                  <a:solidFill>
                    <a:schemeClr val="accent1"/>
                  </a:solidFill>
                  <a:latin typeface="Lato Black" pitchFamily="34" charset="0"/>
                  <a:ea typeface="Open Sans" pitchFamily="34" charset="0"/>
                  <a:cs typeface="Open Sans" pitchFamily="34" charset="0"/>
                </a:rPr>
                <a:t>2013</a:t>
              </a:r>
              <a:endParaRPr lang="x-none" sz="900" dirty="0">
                <a:solidFill>
                  <a:schemeClr val="accent1"/>
                </a:solidFill>
                <a:latin typeface="Lato Black" pitchFamily="34" charset="0"/>
                <a:ea typeface="Open Sans" pitchFamily="34" charset="0"/>
              </a:endParaRPr>
            </a:p>
          </p:txBody>
        </p:sp>
      </p:grpSp>
      <p:grpSp>
        <p:nvGrpSpPr>
          <p:cNvPr id="214" name="Group 213"/>
          <p:cNvGrpSpPr/>
          <p:nvPr/>
        </p:nvGrpSpPr>
        <p:grpSpPr>
          <a:xfrm>
            <a:off x="4879975" y="1809750"/>
            <a:ext cx="1524000" cy="1524000"/>
            <a:chOff x="4879975" y="2800350"/>
            <a:chExt cx="1524000" cy="1524000"/>
          </a:xfrm>
        </p:grpSpPr>
        <p:sp>
          <p:nvSpPr>
            <p:cNvPr id="111" name="Rectangle 110"/>
            <p:cNvSpPr/>
            <p:nvPr/>
          </p:nvSpPr>
          <p:spPr>
            <a:xfrm>
              <a:off x="4879975" y="280035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5035485" y="280035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5190995" y="280035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5346506" y="280035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5502016" y="280035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5657526" y="280035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5813036" y="280035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5968546" y="280035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6124057" y="280035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6279567" y="280035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4879975" y="295586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5035485" y="295586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5190995" y="295586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5346506" y="295586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5502016" y="295586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5657526" y="295586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5813036" y="295586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5968546" y="295586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6124057" y="295586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6279567" y="295586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4879975" y="311137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5035485" y="311137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5190995" y="311137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5346506" y="311137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5502016" y="311137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5657526" y="311137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5813036" y="311137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5968546" y="311137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6124057" y="311137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6279567" y="3111370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4879975" y="326688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5035485" y="326688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5190995" y="326688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5346506" y="326688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5502016" y="326688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5657526" y="326688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5813036" y="326688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5968546" y="326688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6124057" y="326688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6279567" y="326688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4879975" y="342239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5035485" y="342239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5190995" y="342239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5346506" y="342239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5502016" y="342239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5657526" y="342239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5813036" y="342239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5968546" y="342239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6124057" y="342239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6279567" y="342239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4879975" y="357790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5035485" y="357790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5190995" y="357790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5346506" y="357790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5502016" y="357790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5657526" y="357790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5813036" y="357790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5968546" y="357790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6124057" y="357790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6279567" y="357790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4879975" y="373341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5035485" y="373341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5190995" y="373341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5346506" y="373341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5502016" y="373341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5657526" y="373341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5813036" y="373341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78" name="Rectangle 177"/>
            <p:cNvSpPr/>
            <p:nvPr/>
          </p:nvSpPr>
          <p:spPr>
            <a:xfrm>
              <a:off x="5968546" y="3733411"/>
              <a:ext cx="124408" cy="12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79" name="Rectangle 178"/>
            <p:cNvSpPr/>
            <p:nvPr/>
          </p:nvSpPr>
          <p:spPr>
            <a:xfrm>
              <a:off x="6124057" y="3733411"/>
              <a:ext cx="124408" cy="1244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6279567" y="3733411"/>
              <a:ext cx="124408" cy="1244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4879975" y="3888921"/>
              <a:ext cx="124408" cy="1244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5035485" y="3888921"/>
              <a:ext cx="124408" cy="1244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83" name="Rectangle 182"/>
            <p:cNvSpPr/>
            <p:nvPr/>
          </p:nvSpPr>
          <p:spPr>
            <a:xfrm>
              <a:off x="5190995" y="3888921"/>
              <a:ext cx="124408" cy="1244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5346506" y="3888921"/>
              <a:ext cx="124408" cy="1244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85" name="Rectangle 184"/>
            <p:cNvSpPr/>
            <p:nvPr/>
          </p:nvSpPr>
          <p:spPr>
            <a:xfrm>
              <a:off x="5502016" y="3888921"/>
              <a:ext cx="124408" cy="1244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5657526" y="3888921"/>
              <a:ext cx="124408" cy="1244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5813036" y="3888921"/>
              <a:ext cx="124408" cy="1244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5968546" y="3888921"/>
              <a:ext cx="124408" cy="1244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89" name="Rectangle 188"/>
            <p:cNvSpPr/>
            <p:nvPr/>
          </p:nvSpPr>
          <p:spPr>
            <a:xfrm>
              <a:off x="6124057" y="3888921"/>
              <a:ext cx="124408" cy="1244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90" name="Rectangle 189"/>
            <p:cNvSpPr/>
            <p:nvPr/>
          </p:nvSpPr>
          <p:spPr>
            <a:xfrm>
              <a:off x="6279567" y="3888921"/>
              <a:ext cx="124408" cy="1244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4879975" y="4044431"/>
              <a:ext cx="124408" cy="1244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92" name="Rectangle 191"/>
            <p:cNvSpPr/>
            <p:nvPr/>
          </p:nvSpPr>
          <p:spPr>
            <a:xfrm>
              <a:off x="5035485" y="4044431"/>
              <a:ext cx="124408" cy="1244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93" name="Rectangle 192"/>
            <p:cNvSpPr/>
            <p:nvPr/>
          </p:nvSpPr>
          <p:spPr>
            <a:xfrm>
              <a:off x="5190995" y="4044431"/>
              <a:ext cx="124408" cy="1244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94" name="Rectangle 193"/>
            <p:cNvSpPr/>
            <p:nvPr/>
          </p:nvSpPr>
          <p:spPr>
            <a:xfrm>
              <a:off x="5346506" y="4044431"/>
              <a:ext cx="124408" cy="1244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95" name="Rectangle 194"/>
            <p:cNvSpPr/>
            <p:nvPr/>
          </p:nvSpPr>
          <p:spPr>
            <a:xfrm>
              <a:off x="5502016" y="4044431"/>
              <a:ext cx="124408" cy="1244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5657526" y="4044431"/>
              <a:ext cx="124408" cy="1244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5813036" y="4044431"/>
              <a:ext cx="124408" cy="1244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98" name="Rectangle 197"/>
            <p:cNvSpPr/>
            <p:nvPr/>
          </p:nvSpPr>
          <p:spPr>
            <a:xfrm>
              <a:off x="5968546" y="4044431"/>
              <a:ext cx="124408" cy="1244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6124057" y="4044431"/>
              <a:ext cx="124408" cy="1244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6279567" y="4044431"/>
              <a:ext cx="124408" cy="1244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4879975" y="4199942"/>
              <a:ext cx="124408" cy="1244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5035485" y="4199942"/>
              <a:ext cx="124408" cy="1244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5190995" y="4199942"/>
              <a:ext cx="124408" cy="1244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5346506" y="4199942"/>
              <a:ext cx="124408" cy="1244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5502016" y="4199942"/>
              <a:ext cx="124408" cy="1244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206" name="Rectangle 205"/>
            <p:cNvSpPr/>
            <p:nvPr/>
          </p:nvSpPr>
          <p:spPr>
            <a:xfrm>
              <a:off x="5657526" y="4199942"/>
              <a:ext cx="124408" cy="1244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207" name="Rectangle 206"/>
            <p:cNvSpPr/>
            <p:nvPr/>
          </p:nvSpPr>
          <p:spPr>
            <a:xfrm>
              <a:off x="5813036" y="4199942"/>
              <a:ext cx="124408" cy="1244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5968546" y="4199942"/>
              <a:ext cx="124408" cy="1244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6124057" y="4199942"/>
              <a:ext cx="124408" cy="1244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210" name="Rectangle 209"/>
            <p:cNvSpPr/>
            <p:nvPr/>
          </p:nvSpPr>
          <p:spPr>
            <a:xfrm>
              <a:off x="6279567" y="4199942"/>
              <a:ext cx="124408" cy="1244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6678612" y="1819162"/>
            <a:ext cx="1866899" cy="1312982"/>
            <a:chOff x="6678612" y="1819162"/>
            <a:chExt cx="1866899" cy="1312982"/>
          </a:xfrm>
        </p:grpSpPr>
        <p:sp>
          <p:nvSpPr>
            <p:cNvPr id="211" name="TextBox 210"/>
            <p:cNvSpPr txBox="1"/>
            <p:nvPr/>
          </p:nvSpPr>
          <p:spPr>
            <a:xfrm>
              <a:off x="6678612" y="2483761"/>
              <a:ext cx="1866899" cy="648383"/>
            </a:xfrm>
            <a:prstGeom prst="rect">
              <a:avLst/>
            </a:prstGeom>
            <a:noFill/>
          </p:spPr>
          <p:txBody>
            <a:bodyPr wrap="square" lIns="0" tIns="0" rIns="0" bIns="0" rtlCol="1">
              <a:spAutoFit/>
            </a:bodyPr>
            <a:lstStyle/>
            <a:p>
              <a:pPr algn="just" rtl="0">
                <a:lnSpc>
                  <a:spcPts val="1300"/>
                </a:lnSpc>
                <a:spcAft>
                  <a:spcPts val="1200"/>
                </a:spcAft>
              </a:pPr>
              <a:r>
                <a:rPr lang="en-US" sz="850" dirty="0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Sed </a:t>
              </a:r>
              <a:r>
                <a:rPr lang="en-US" sz="850" dirty="0" err="1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ut</a:t>
              </a:r>
              <a:r>
                <a:rPr lang="en-US" sz="850" dirty="0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persp iciatis unde omnis </a:t>
              </a:r>
              <a:r>
                <a:rPr lang="en-US" sz="850" dirty="0" err="1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iste</a:t>
              </a:r>
              <a:r>
                <a:rPr lang="en-US" sz="850" dirty="0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natus error sit </a:t>
              </a:r>
              <a:r>
                <a:rPr lang="en-US" sz="850" dirty="0" err="1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volupt</a:t>
              </a:r>
              <a:r>
                <a:rPr lang="en-US" sz="850" dirty="0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atem </a:t>
              </a:r>
              <a:r>
                <a:rPr lang="en-US" sz="850" dirty="0" err="1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accusan</a:t>
              </a:r>
              <a:r>
                <a:rPr lang="en-US" sz="850" dirty="0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850" dirty="0" err="1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tium</a:t>
              </a:r>
              <a:r>
                <a:rPr lang="en-US" sz="850" dirty="0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dolor </a:t>
              </a:r>
              <a:r>
                <a:rPr lang="en-US" sz="850" dirty="0" err="1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emque</a:t>
              </a:r>
              <a:r>
                <a:rPr lang="en-US" sz="850" dirty="0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850" dirty="0" err="1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laudan</a:t>
              </a:r>
              <a:r>
                <a:rPr lang="en-US" sz="850" dirty="0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850" dirty="0" err="1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tium</a:t>
              </a:r>
              <a:r>
                <a:rPr lang="en-US" sz="850" dirty="0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850" dirty="0" err="1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totam</a:t>
              </a:r>
              <a:r>
                <a:rPr lang="en-US" sz="850" dirty="0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850" dirty="0" err="1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rem</a:t>
              </a:r>
              <a:r>
                <a:rPr lang="en-US" sz="850" dirty="0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850" dirty="0" err="1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aperiam</a:t>
              </a:r>
              <a:r>
                <a:rPr lang="en-US" sz="850" dirty="0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.</a:t>
              </a:r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6681787" y="2008288"/>
              <a:ext cx="735011" cy="321702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just" rtl="0"/>
              <a:r>
                <a:rPr lang="en-US" sz="2200" dirty="0" smtClean="0">
                  <a:solidFill>
                    <a:schemeClr val="tx2"/>
                  </a:solidFill>
                  <a:latin typeface="Lato Black" pitchFamily="34" charset="0"/>
                  <a:ea typeface="Open Sans" pitchFamily="34" charset="0"/>
                  <a:cs typeface="Open Sans" pitchFamily="34" charset="0"/>
                </a:rPr>
                <a:t>32%</a:t>
              </a:r>
              <a:endParaRPr lang="x-none" sz="2200" dirty="0">
                <a:solidFill>
                  <a:schemeClr val="tx2"/>
                </a:solidFill>
                <a:latin typeface="Lato Black" pitchFamily="34" charset="0"/>
                <a:ea typeface="Open Sans" pitchFamily="34" charset="0"/>
              </a:endParaRPr>
            </a:p>
          </p:txBody>
        </p:sp>
        <p:sp>
          <p:nvSpPr>
            <p:cNvPr id="213" name="TextBox 212"/>
            <p:cNvSpPr txBox="1"/>
            <p:nvPr/>
          </p:nvSpPr>
          <p:spPr>
            <a:xfrm>
              <a:off x="6681787" y="1819162"/>
              <a:ext cx="735011" cy="157248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just" rtl="0"/>
              <a:r>
                <a:rPr lang="en-US" sz="900" dirty="0" smtClean="0">
                  <a:solidFill>
                    <a:schemeClr val="accent2"/>
                  </a:solidFill>
                  <a:latin typeface="Lato Black" pitchFamily="34" charset="0"/>
                  <a:ea typeface="Open Sans" pitchFamily="34" charset="0"/>
                  <a:cs typeface="Open Sans" pitchFamily="34" charset="0"/>
                </a:rPr>
                <a:t>2014</a:t>
              </a:r>
              <a:endParaRPr lang="x-none" sz="900" dirty="0">
                <a:solidFill>
                  <a:schemeClr val="accent2"/>
                </a:solidFill>
                <a:latin typeface="Lato Black" pitchFamily="34" charset="0"/>
                <a:ea typeface="Open Sans" pitchFamily="34" charset="0"/>
              </a:endParaRPr>
            </a:p>
          </p:txBody>
        </p:sp>
      </p:grpSp>
    </p:spTree>
  </p:cSld>
  <p:clrMapOvr>
    <a:masterClrMapping/>
  </p:clrMapOvr>
  <p:transition xmlns:p14="http://schemas.microsoft.com/office/powerpoint/2010/main" spd="slow" advClick="0" advTm="2000">
    <p:cover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/>
    </p:bld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464646"/>
      </a:dk2>
      <a:lt2>
        <a:srgbClr val="FFFFFF"/>
      </a:lt2>
      <a:accent1>
        <a:srgbClr val="005FA5"/>
      </a:accent1>
      <a:accent2>
        <a:srgbClr val="D52323"/>
      </a:accent2>
      <a:accent3>
        <a:srgbClr val="5596BE"/>
      </a:accent3>
      <a:accent4>
        <a:srgbClr val="DC4646"/>
      </a:accent4>
      <a:accent5>
        <a:srgbClr val="82AACD"/>
      </a:accent5>
      <a:accent6>
        <a:srgbClr val="E68C8C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12700">
          <a:solidFill>
            <a:schemeClr val="bg1"/>
          </a:solidFill>
        </a:ln>
        <a:effectLst/>
      </a:spPr>
      <a:bodyPr rtlCol="1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4414</TotalTime>
  <Words>722</Words>
  <Application>Microsoft Macintosh PowerPoint</Application>
  <PresentationFormat>On-screen Show (16:9)</PresentationFormat>
  <Paragraphs>106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Office07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Jafar Rafiee</dc:creator>
  <cp:lastModifiedBy>Ardho Fortana</cp:lastModifiedBy>
  <cp:revision>1432</cp:revision>
  <dcterms:created xsi:type="dcterms:W3CDTF">2008-06-20T21:05:47Z</dcterms:created>
  <dcterms:modified xsi:type="dcterms:W3CDTF">2015-04-06T06:56:49Z</dcterms:modified>
</cp:coreProperties>
</file>